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18"/>
  </p:notesMasterIdLst>
  <p:handoutMasterIdLst>
    <p:handoutMasterId r:id="rId19"/>
  </p:handoutMasterIdLst>
  <p:sldIdLst>
    <p:sldId id="360" r:id="rId5"/>
    <p:sldId id="265" r:id="rId6"/>
    <p:sldId id="326" r:id="rId7"/>
    <p:sldId id="261" r:id="rId8"/>
    <p:sldId id="276" r:id="rId9"/>
    <p:sldId id="356" r:id="rId10"/>
    <p:sldId id="357" r:id="rId11"/>
    <p:sldId id="346" r:id="rId12"/>
    <p:sldId id="350" r:id="rId13"/>
    <p:sldId id="353" r:id="rId14"/>
    <p:sldId id="348" r:id="rId15"/>
    <p:sldId id="351"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showGuides="1">
      <p:cViewPr varScale="1">
        <p:scale>
          <a:sx n="86" d="100"/>
          <a:sy n="86" d="100"/>
        </p:scale>
        <p:origin x="562" y="67"/>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09E-4CA1-9B68-DA84DCB05C4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09E-4CA1-9B68-DA84DCB05C40}"/>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09E-4CA1-9B68-DA84DCB05C40}"/>
            </c:ext>
          </c:extLst>
        </c:ser>
        <c:dLbls>
          <c:showLegendKey val="0"/>
          <c:showVal val="0"/>
          <c:showCatName val="0"/>
          <c:showSerName val="0"/>
          <c:showPercent val="0"/>
          <c:showBubbleSize val="0"/>
        </c:dLbls>
        <c:gapWidth val="219"/>
        <c:overlap val="-27"/>
        <c:axId val="739850927"/>
        <c:axId val="739851343"/>
      </c:barChart>
      <c:catAx>
        <c:axId val="739850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9851343"/>
        <c:crosses val="autoZero"/>
        <c:auto val="1"/>
        <c:lblAlgn val="ctr"/>
        <c:lblOffset val="100"/>
        <c:noMultiLvlLbl val="0"/>
      </c:catAx>
      <c:valAx>
        <c:axId val="7398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9850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60F82-4225-4540-B256-29583B404575}" type="doc">
      <dgm:prSet loTypeId="urn:microsoft.com/office/officeart/2016/7/layout/BasicTimeline#2" loCatId="other" qsTypeId="urn:microsoft.com/office/officeart/2005/8/quickstyle/simple1" qsCatId="simple" csTypeId="urn:microsoft.com/office/officeart/2005/8/colors/accent0_3" csCatId="mainScheme" phldr="1"/>
      <dgm:spPr/>
      <dgm:t>
        <a:bodyPr/>
        <a:lstStyle/>
        <a:p>
          <a:endParaRPr lang="en-US"/>
        </a:p>
      </dgm:t>
    </dgm:pt>
    <dgm:pt modelId="{1E18ABDB-2C65-481A-9697-4BB1A5814720}">
      <dgm:prSet phldrT="[Text]" custT="1"/>
      <dgm:spPr/>
      <dgm:t>
        <a:bodyPr/>
        <a:lstStyle/>
        <a:p>
          <a:pPr>
            <a:buFont typeface="Symbol" panose="05050102010706020507" pitchFamily="18" charset="2"/>
            <a:buChar char=""/>
          </a:pPr>
          <a:r>
            <a:rPr lang="en-US" sz="1100" dirty="0"/>
            <a:t>Title</a:t>
          </a:r>
        </a:p>
      </dgm:t>
    </dgm:pt>
    <dgm:pt modelId="{189B4EE0-BAF6-4624-B498-24C679B282A0}" type="parTrans" cxnId="{911CD827-AFAA-4582-A808-E76CD7C0D9F7}">
      <dgm:prSet/>
      <dgm:spPr/>
      <dgm:t>
        <a:bodyPr/>
        <a:lstStyle/>
        <a:p>
          <a:endParaRPr lang="en-US"/>
        </a:p>
      </dgm:t>
    </dgm:pt>
    <dgm:pt modelId="{56EF77DA-74FA-45C8-93B4-CE4CCAA0FDE3}" type="sibTrans" cxnId="{911CD827-AFAA-4582-A808-E76CD7C0D9F7}">
      <dgm:prSet/>
      <dgm:spPr/>
      <dgm:t>
        <a:bodyPr/>
        <a:lstStyle/>
        <a:p>
          <a:endParaRPr lang="en-US"/>
        </a:p>
      </dgm:t>
    </dgm:pt>
    <dgm:pt modelId="{2BA6087A-7EE5-4410-B909-C414B1808A95}">
      <dgm:prSet phldrT="[Text]" custT="1"/>
      <dgm:spPr/>
      <dgm:t>
        <a:bodyPr/>
        <a:lstStyle/>
        <a:p>
          <a:r>
            <a:rPr lang="en-US" sz="1100" dirty="0"/>
            <a:t>Title</a:t>
          </a:r>
        </a:p>
      </dgm:t>
    </dgm:pt>
    <dgm:pt modelId="{44733BE3-2FB6-4DB3-9F34-472E3131D9D4}" type="parTrans" cxnId="{C8564E4C-5FA2-495C-B8F8-C9B6EB3D546F}">
      <dgm:prSet/>
      <dgm:spPr/>
      <dgm:t>
        <a:bodyPr/>
        <a:lstStyle/>
        <a:p>
          <a:endParaRPr lang="en-US"/>
        </a:p>
      </dgm:t>
    </dgm:pt>
    <dgm:pt modelId="{51D96675-6942-4517-A760-9B131B15E716}" type="sibTrans" cxnId="{C8564E4C-5FA2-495C-B8F8-C9B6EB3D546F}">
      <dgm:prSet/>
      <dgm:spPr/>
      <dgm:t>
        <a:bodyPr/>
        <a:lstStyle/>
        <a:p>
          <a:endParaRPr lang="en-US"/>
        </a:p>
      </dgm:t>
    </dgm:pt>
    <dgm:pt modelId="{55A21677-BB59-494C-82E8-51D6F1954E8A}">
      <dgm:prSet phldrT="[Text]"/>
      <dgm:spPr/>
      <dgm:t>
        <a:bodyPr/>
        <a:lstStyle/>
        <a:p>
          <a:pPr>
            <a:buFont typeface="Symbol" panose="05050102010706020507" pitchFamily="18" charset="2"/>
            <a:buChar char=""/>
          </a:pPr>
          <a:r>
            <a:rPr lang="en-US" dirty="0"/>
            <a:t>If you don’t see the Notes pane or it is completely minimized, click Notes on the task bar across the bottom of the PowerPoint window.</a:t>
          </a:r>
        </a:p>
      </dgm:t>
    </dgm:pt>
    <dgm:pt modelId="{46C3AAC8-6F29-444E-841A-100D9D4E21AB}" type="parTrans" cxnId="{6E3D1736-B136-4C96-902C-142442CA6C80}">
      <dgm:prSet/>
      <dgm:spPr/>
      <dgm:t>
        <a:bodyPr/>
        <a:lstStyle/>
        <a:p>
          <a:endParaRPr lang="en-US"/>
        </a:p>
      </dgm:t>
    </dgm:pt>
    <dgm:pt modelId="{3A2C6D13-B0A5-44EC-92BB-77ACAC8BCE57}" type="sibTrans" cxnId="{6E3D1736-B136-4C96-902C-142442CA6C80}">
      <dgm:prSet/>
      <dgm:spPr/>
      <dgm:t>
        <a:bodyPr/>
        <a:lstStyle/>
        <a:p>
          <a:endParaRPr lang="en-US"/>
        </a:p>
      </dgm:t>
    </dgm:pt>
    <dgm:pt modelId="{FEC8BFC1-30C8-4898-9F6A-B477AF736248}">
      <dgm:prSet phldrT="[Text]"/>
      <dgm:spPr/>
      <dgm:t>
        <a:bodyPr/>
        <a:lstStyle/>
        <a:p>
          <a:pPr>
            <a:buFont typeface="Symbol" panose="05050102010706020507" pitchFamily="18" charset="2"/>
            <a:buChar char=""/>
          </a:pPr>
          <a:r>
            <a:rPr lang="en-US" dirty="0"/>
            <a:t>To display Presenter view, in Slide Show view, on the control bar at the bottom left select the three dots, and then Show Presenter View.</a:t>
          </a:r>
        </a:p>
      </dgm:t>
    </dgm:pt>
    <dgm:pt modelId="{84D42858-48F2-4CB3-A188-14BE3C0D03BC}" type="sibTrans" cxnId="{C01F544A-3A05-4ADA-8843-9AE1FFCE5D10}">
      <dgm:prSet/>
      <dgm:spPr/>
      <dgm:t>
        <a:bodyPr/>
        <a:lstStyle/>
        <a:p>
          <a:endParaRPr lang="en-US"/>
        </a:p>
      </dgm:t>
    </dgm:pt>
    <dgm:pt modelId="{C009C9D0-2818-4390-9B62-5A28D59E2EC2}" type="parTrans" cxnId="{C01F544A-3A05-4ADA-8843-9AE1FFCE5D10}">
      <dgm:prSet/>
      <dgm:spPr/>
      <dgm:t>
        <a:bodyPr/>
        <a:lstStyle/>
        <a:p>
          <a:endParaRPr lang="en-US"/>
        </a:p>
      </dgm:t>
    </dgm:pt>
    <dgm:pt modelId="{8CD42582-8C96-4063-AD95-7C16DA353458}">
      <dgm:prSet phldrT="[Text]" custT="1"/>
      <dgm:spPr/>
      <dgm:t>
        <a:bodyPr/>
        <a:lstStyle/>
        <a:p>
          <a:r>
            <a:rPr lang="en-US" sz="1100" dirty="0"/>
            <a:t>Title</a:t>
          </a:r>
        </a:p>
      </dgm:t>
    </dgm:pt>
    <dgm:pt modelId="{E7CD61C4-F400-42F2-ADDB-790D10A8FC5D}" type="sibTrans" cxnId="{83643818-5711-4355-82E1-E464A869395D}">
      <dgm:prSet/>
      <dgm:spPr/>
      <dgm:t>
        <a:bodyPr/>
        <a:lstStyle/>
        <a:p>
          <a:endParaRPr lang="en-US"/>
        </a:p>
      </dgm:t>
    </dgm:pt>
    <dgm:pt modelId="{136A4F46-0CE8-4C4B-B31D-AB7FF708D734}" type="parTrans" cxnId="{83643818-5711-4355-82E1-E464A869395D}">
      <dgm:prSet/>
      <dgm:spPr/>
      <dgm:t>
        <a:bodyPr/>
        <a:lstStyle/>
        <a:p>
          <a:endParaRPr lang="en-US"/>
        </a:p>
      </dgm:t>
    </dgm:pt>
    <dgm:pt modelId="{793A2F16-741D-4892-980E-A1122C639A2B}">
      <dgm:prSet phldrT="[Text]" custT="1"/>
      <dgm:spPr/>
      <dgm:t>
        <a:bodyPr/>
        <a:lstStyle/>
        <a:p>
          <a:pPr>
            <a:buFont typeface="Symbol" panose="05050102010706020507" pitchFamily="18" charset="2"/>
            <a:buChar char=""/>
          </a:pPr>
          <a:endParaRPr lang="en-US" sz="1100" dirty="0"/>
        </a:p>
      </dgm:t>
    </dgm:pt>
    <dgm:pt modelId="{97D3F77F-24A8-46B3-8606-AD183BB739AC}" type="parTrans" cxnId="{FE9A180E-52C0-4888-BBE3-39D63E55F941}">
      <dgm:prSet/>
      <dgm:spPr/>
      <dgm:t>
        <a:bodyPr/>
        <a:lstStyle/>
        <a:p>
          <a:endParaRPr lang="en-US"/>
        </a:p>
      </dgm:t>
    </dgm:pt>
    <dgm:pt modelId="{407B2216-B7B7-438B-BE50-F9F680495B82}" type="sibTrans" cxnId="{FE9A180E-52C0-4888-BBE3-39D63E55F941}">
      <dgm:prSet/>
      <dgm:spPr/>
      <dgm:t>
        <a:bodyPr/>
        <a:lstStyle/>
        <a:p>
          <a:endParaRPr lang="en-US"/>
        </a:p>
      </dgm:t>
    </dgm:pt>
    <dgm:pt modelId="{A5298130-D28B-4029-8388-E5EA8805A859}">
      <dgm:prSet phldrT="[Text]"/>
      <dgm:spPr/>
      <dgm:t>
        <a:bodyPr/>
        <a:lstStyle/>
        <a:p>
          <a:r>
            <a:rPr lang="en-US" dirty="0"/>
            <a:t>During your presentation, the speaker notes are visible on your monitor, but aren't visible to the audience.</a:t>
          </a:r>
        </a:p>
      </dgm:t>
    </dgm:pt>
    <dgm:pt modelId="{D3715BAA-BF46-4EEE-8C4A-2B3F1D432BEC}" type="sibTrans" cxnId="{D03999E4-D677-49EC-A03C-2B6FC84EA568}">
      <dgm:prSet/>
      <dgm:spPr/>
      <dgm:t>
        <a:bodyPr/>
        <a:lstStyle/>
        <a:p>
          <a:endParaRPr lang="en-US"/>
        </a:p>
      </dgm:t>
    </dgm:pt>
    <dgm:pt modelId="{3022FABB-2C73-4989-9173-8CBFB9B3321B}" type="parTrans" cxnId="{D03999E4-D677-49EC-A03C-2B6FC84EA568}">
      <dgm:prSet/>
      <dgm:spPr/>
      <dgm:t>
        <a:bodyPr/>
        <a:lstStyle/>
        <a:p>
          <a:endParaRPr lang="en-US"/>
        </a:p>
      </dgm:t>
    </dgm:pt>
    <dgm:pt modelId="{471802F8-2041-48CC-AACA-B742D624691F}">
      <dgm:prSet phldrT="[Text]" custT="1"/>
      <dgm:spPr/>
      <dgm:t>
        <a:bodyPr/>
        <a:lstStyle/>
        <a:p>
          <a:endParaRPr lang="en-US" sz="1100" dirty="0"/>
        </a:p>
      </dgm:t>
    </dgm:pt>
    <dgm:pt modelId="{24B113C5-0197-4DF5-9541-19C51067D767}" type="parTrans" cxnId="{F4DD8BD4-A485-435B-864F-8080F9FBA0AF}">
      <dgm:prSet/>
      <dgm:spPr/>
      <dgm:t>
        <a:bodyPr/>
        <a:lstStyle/>
        <a:p>
          <a:endParaRPr lang="en-US"/>
        </a:p>
      </dgm:t>
    </dgm:pt>
    <dgm:pt modelId="{24BE76B5-0EC2-4026-B17F-9410C967290A}" type="sibTrans" cxnId="{F4DD8BD4-A485-435B-864F-8080F9FBA0AF}">
      <dgm:prSet/>
      <dgm:spPr/>
      <dgm:t>
        <a:bodyPr/>
        <a:lstStyle/>
        <a:p>
          <a:endParaRPr lang="en-US"/>
        </a:p>
      </dgm:t>
    </dgm:pt>
    <dgm:pt modelId="{4C943897-5D59-4877-9D96-A13FB8772207}">
      <dgm:prSet/>
      <dgm:spPr/>
      <dgm:t>
        <a:bodyPr/>
        <a:lstStyle/>
        <a:p>
          <a:pPr>
            <a:buFont typeface="Symbol" panose="05050102010706020507" pitchFamily="18" charset="2"/>
            <a:buChar char=""/>
          </a:pPr>
          <a:r>
            <a:rPr lang="en-US" dirty="0"/>
            <a:t>To start a presentation, go to the Slide Show tab, and select From Beginning.</a:t>
          </a:r>
        </a:p>
      </dgm:t>
    </dgm:pt>
    <dgm:pt modelId="{627E22E7-9E09-4BC0-9B36-85F3A63E35D4}" type="parTrans" cxnId="{1C100488-72E8-4FC6-95FB-12C310B809A8}">
      <dgm:prSet/>
      <dgm:spPr/>
      <dgm:t>
        <a:bodyPr/>
        <a:lstStyle/>
        <a:p>
          <a:endParaRPr lang="en-US"/>
        </a:p>
      </dgm:t>
    </dgm:pt>
    <dgm:pt modelId="{6B2A6679-068B-4862-B095-A5EED9660C44}" type="sibTrans" cxnId="{1C100488-72E8-4FC6-95FB-12C310B809A8}">
      <dgm:prSet/>
      <dgm:spPr/>
      <dgm:t>
        <a:bodyPr/>
        <a:lstStyle/>
        <a:p>
          <a:endParaRPr lang="en-US"/>
        </a:p>
      </dgm:t>
    </dgm:pt>
    <dgm:pt modelId="{DCEEEED6-F066-49D4-AF08-3792456A5681}">
      <dgm:prSet/>
      <dgm:spPr/>
      <dgm:t>
        <a:bodyPr/>
        <a:lstStyle/>
        <a:p>
          <a:r>
            <a:rPr lang="en-US" dirty="0"/>
            <a:t>The Notes pane is a box that appears below each slide. Tap it to add notes.</a:t>
          </a:r>
        </a:p>
      </dgm:t>
    </dgm:pt>
    <dgm:pt modelId="{1BD8F193-CEBD-4F0E-9B62-10DEBEC6E58B}" type="parTrans" cxnId="{08F789EC-BDF2-42AB-978E-8D57DE30A796}">
      <dgm:prSet/>
      <dgm:spPr/>
      <dgm:t>
        <a:bodyPr/>
        <a:lstStyle/>
        <a:p>
          <a:endParaRPr lang="en-US"/>
        </a:p>
      </dgm:t>
    </dgm:pt>
    <dgm:pt modelId="{1CB9804E-2001-47E5-B1E0-B83073558C02}" type="sibTrans" cxnId="{08F789EC-BDF2-42AB-978E-8D57DE30A796}">
      <dgm:prSet/>
      <dgm:spPr/>
      <dgm:t>
        <a:bodyPr/>
        <a:lstStyle/>
        <a:p>
          <a:endParaRPr lang="en-US"/>
        </a:p>
      </dgm:t>
    </dgm:pt>
    <dgm:pt modelId="{08EF6346-383B-4F6C-8516-A6CF5E1134E4}" type="pres">
      <dgm:prSet presAssocID="{68860F82-4225-4540-B256-29583B404575}" presName="root" presStyleCnt="0">
        <dgm:presLayoutVars>
          <dgm:chMax/>
          <dgm:chPref/>
          <dgm:dir/>
          <dgm:animLvl val="lvl"/>
        </dgm:presLayoutVars>
      </dgm:prSet>
      <dgm:spPr/>
    </dgm:pt>
    <dgm:pt modelId="{658F8405-4880-46B5-8609-BEDF284D5B0A}" type="pres">
      <dgm:prSet presAssocID="{68860F82-4225-4540-B256-29583B404575}" presName="divider" presStyleLbl="fgAcc1" presStyleIdx="0" presStyleCnt="1"/>
      <dgm:spPr>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gm:spPr>
    </dgm:pt>
    <dgm:pt modelId="{99B15EEA-107D-4F6B-9A64-9038FE0D5884}" type="pres">
      <dgm:prSet presAssocID="{68860F82-4225-4540-B256-29583B404575}" presName="nodes" presStyleCnt="0">
        <dgm:presLayoutVars>
          <dgm:chMax/>
          <dgm:chPref/>
          <dgm:animLvl val="lvl"/>
        </dgm:presLayoutVars>
      </dgm:prSet>
      <dgm:spPr/>
    </dgm:pt>
    <dgm:pt modelId="{7044C7DA-245B-42E6-9873-1042A6AB9EB3}" type="pres">
      <dgm:prSet presAssocID="{1E18ABDB-2C65-481A-9697-4BB1A5814720}" presName="composite" presStyleCnt="0"/>
      <dgm:spPr/>
    </dgm:pt>
    <dgm:pt modelId="{701CB5C3-DB5B-4A88-BB73-10E60F225231}" type="pres">
      <dgm:prSet presAssocID="{1E18ABDB-2C65-481A-9697-4BB1A5814720}" presName="ConnectorPoint" presStyleLbl="alignNode1" presStyleIdx="0" presStyleCnt="5"/>
      <dgm:spPr/>
    </dgm:pt>
    <dgm:pt modelId="{1E215639-C28E-4290-8393-C655BDDD29E3}" type="pres">
      <dgm:prSet presAssocID="{1E18ABDB-2C65-481A-9697-4BB1A5814720}" presName="ConnectLine" presStyleLbl="sibTrans1D1" presStyleIdx="0" presStyleCnt="5"/>
      <dgm:spPr>
        <a:noFill/>
        <a:ln w="9525" cap="flat" cmpd="sng" algn="ctr">
          <a:solidFill>
            <a:schemeClr val="dk2">
              <a:hueOff val="0"/>
              <a:satOff val="0"/>
              <a:lumOff val="0"/>
              <a:alphaOff val="0"/>
            </a:schemeClr>
          </a:solidFill>
          <a:prstDash val="dash"/>
        </a:ln>
        <a:effectLst/>
      </dgm:spPr>
    </dgm:pt>
    <dgm:pt modelId="{C6164C6B-27A7-4F7F-8C0C-B28CC3FD1957}" type="pres">
      <dgm:prSet presAssocID="{1E18ABDB-2C65-481A-9697-4BB1A5814720}" presName="FlexibleEmptyPlaceHolder" presStyleCnt="0"/>
      <dgm:spPr/>
    </dgm:pt>
    <dgm:pt modelId="{836E8071-2423-4668-B0FB-EAE2DE753061}" type="pres">
      <dgm:prSet presAssocID="{1E18ABDB-2C65-481A-9697-4BB1A5814720}" presName="L2TextContainer" presStyleLbl="bgAcc1" presStyleIdx="0" presStyleCnt="5">
        <dgm:presLayoutVars>
          <dgm:chMax val="0"/>
          <dgm:chPref val="0"/>
          <dgm:bulletEnabled val="1"/>
        </dgm:presLayoutVars>
      </dgm:prSet>
      <dgm:spPr/>
    </dgm:pt>
    <dgm:pt modelId="{758D5B13-38AE-45F7-98C4-09EB759BE6CE}" type="pres">
      <dgm:prSet presAssocID="{1E18ABDB-2C65-481A-9697-4BB1A5814720}" presName="L1TextContainer" presStyleLbl="revTx" presStyleIdx="0" presStyleCnt="5">
        <dgm:presLayoutVars>
          <dgm:chMax val="1"/>
          <dgm:chPref val="1"/>
          <dgm:bulletEnabled val="1"/>
        </dgm:presLayoutVars>
      </dgm:prSet>
      <dgm:spPr/>
    </dgm:pt>
    <dgm:pt modelId="{AA2CB18E-27C7-4BCC-B721-082A89823BCD}" type="pres">
      <dgm:prSet presAssocID="{1E18ABDB-2C65-481A-9697-4BB1A5814720}" presName="EmptyPlaceHolder" presStyleCnt="0"/>
      <dgm:spPr/>
    </dgm:pt>
    <dgm:pt modelId="{096FE14F-A463-43A9-8E3B-FF3265BE7B67}" type="pres">
      <dgm:prSet presAssocID="{56EF77DA-74FA-45C8-93B4-CE4CCAA0FDE3}" presName="spaceBetweenRectangles" presStyleCnt="0"/>
      <dgm:spPr/>
    </dgm:pt>
    <dgm:pt modelId="{8BB0A5C1-6596-40D5-927A-0273B9B355AB}" type="pres">
      <dgm:prSet presAssocID="{793A2F16-741D-4892-980E-A1122C639A2B}" presName="composite" presStyleCnt="0"/>
      <dgm:spPr/>
    </dgm:pt>
    <dgm:pt modelId="{C6FD36D6-EC3B-4163-A4D8-7BE7BD0D5488}" type="pres">
      <dgm:prSet presAssocID="{793A2F16-741D-4892-980E-A1122C639A2B}" presName="ConnectorPoint" presStyleLbl="alignNode1" presStyleIdx="1" presStyleCnt="5"/>
      <dgm:spPr/>
    </dgm:pt>
    <dgm:pt modelId="{122817D5-8222-4C8D-9729-70B4365EB01A}" type="pres">
      <dgm:prSet presAssocID="{793A2F16-741D-4892-980E-A1122C639A2B}" presName="ConnectLine" presStyleLbl="sibTrans1D1" presStyleIdx="1" presStyleCnt="5"/>
      <dgm:spPr>
        <a:noFill/>
        <a:ln w="9525" cap="flat" cmpd="sng" algn="ctr">
          <a:solidFill>
            <a:schemeClr val="dk2">
              <a:hueOff val="0"/>
              <a:satOff val="0"/>
              <a:lumOff val="0"/>
              <a:alphaOff val="0"/>
            </a:schemeClr>
          </a:solidFill>
          <a:prstDash val="dash"/>
        </a:ln>
        <a:effectLst/>
      </dgm:spPr>
    </dgm:pt>
    <dgm:pt modelId="{087CF602-AC83-4A44-A58B-E9B58AF83749}" type="pres">
      <dgm:prSet presAssocID="{793A2F16-741D-4892-980E-A1122C639A2B}" presName="FlexibleEmptyPlaceHolder" presStyleCnt="0"/>
      <dgm:spPr/>
    </dgm:pt>
    <dgm:pt modelId="{39481EB3-33B0-4903-9BB2-7806024EC1A8}" type="pres">
      <dgm:prSet presAssocID="{793A2F16-741D-4892-980E-A1122C639A2B}" presName="L2TextContainer" presStyleLbl="bgAcc1" presStyleIdx="1" presStyleCnt="5" custScaleX="100174" custScaleY="100174" custLinFactNeighborX="1185" custLinFactNeighborY="6732">
        <dgm:presLayoutVars>
          <dgm:chMax val="0"/>
          <dgm:chPref val="0"/>
          <dgm:bulletEnabled val="1"/>
        </dgm:presLayoutVars>
      </dgm:prSet>
      <dgm:spPr/>
    </dgm:pt>
    <dgm:pt modelId="{8FF73369-380C-4139-8831-18DE84DDBF21}" type="pres">
      <dgm:prSet presAssocID="{793A2F16-741D-4892-980E-A1122C639A2B}" presName="L1TextContainer" presStyleLbl="revTx" presStyleIdx="1" presStyleCnt="5">
        <dgm:presLayoutVars>
          <dgm:chMax val="1"/>
          <dgm:chPref val="1"/>
          <dgm:bulletEnabled val="1"/>
        </dgm:presLayoutVars>
      </dgm:prSet>
      <dgm:spPr/>
    </dgm:pt>
    <dgm:pt modelId="{29AB771F-A6BA-4A63-BBFE-BA923A6D3D74}" type="pres">
      <dgm:prSet presAssocID="{793A2F16-741D-4892-980E-A1122C639A2B}" presName="EmptyPlaceHolder" presStyleCnt="0"/>
      <dgm:spPr/>
    </dgm:pt>
    <dgm:pt modelId="{0167D4A1-0F5A-4662-8851-E609F2C6609B}" type="pres">
      <dgm:prSet presAssocID="{407B2216-B7B7-438B-BE50-F9F680495B82}" presName="spaceBetweenRectangles" presStyleCnt="0"/>
      <dgm:spPr/>
    </dgm:pt>
    <dgm:pt modelId="{850B8EFC-BCC6-4CC3-8176-9A6164AB293E}" type="pres">
      <dgm:prSet presAssocID="{8CD42582-8C96-4063-AD95-7C16DA353458}" presName="composite" presStyleCnt="0"/>
      <dgm:spPr/>
    </dgm:pt>
    <dgm:pt modelId="{8A46C5C6-5DEC-4BB4-A067-1503EA378C62}" type="pres">
      <dgm:prSet presAssocID="{8CD42582-8C96-4063-AD95-7C16DA353458}" presName="ConnectorPoint" presStyleLbl="alignNode1" presStyleIdx="2" presStyleCnt="5"/>
      <dgm:spPr/>
    </dgm:pt>
    <dgm:pt modelId="{39C46977-0252-4CBE-8969-583066E313E3}" type="pres">
      <dgm:prSet presAssocID="{8CD42582-8C96-4063-AD95-7C16DA353458}" presName="ConnectLine" presStyleLbl="sibTrans1D1" presStyleIdx="2" presStyleCnt="5"/>
      <dgm:spPr>
        <a:noFill/>
        <a:ln w="9525" cap="flat" cmpd="sng" algn="ctr">
          <a:solidFill>
            <a:schemeClr val="dk2">
              <a:hueOff val="0"/>
              <a:satOff val="0"/>
              <a:lumOff val="0"/>
              <a:alphaOff val="0"/>
            </a:schemeClr>
          </a:solidFill>
          <a:prstDash val="dash"/>
        </a:ln>
        <a:effectLst/>
      </dgm:spPr>
    </dgm:pt>
    <dgm:pt modelId="{7C098C56-84F0-421A-8B9D-96104DC947E4}" type="pres">
      <dgm:prSet presAssocID="{8CD42582-8C96-4063-AD95-7C16DA353458}" presName="FlexibleEmptyPlaceHolder" presStyleCnt="0"/>
      <dgm:spPr/>
    </dgm:pt>
    <dgm:pt modelId="{5653A283-6AF3-4C9B-B77A-193A127C78A7}" type="pres">
      <dgm:prSet presAssocID="{8CD42582-8C96-4063-AD95-7C16DA353458}" presName="L2TextContainer" presStyleLbl="bgAcc1" presStyleIdx="2" presStyleCnt="5">
        <dgm:presLayoutVars>
          <dgm:chMax val="0"/>
          <dgm:chPref val="0"/>
          <dgm:bulletEnabled val="1"/>
        </dgm:presLayoutVars>
      </dgm:prSet>
      <dgm:spPr/>
    </dgm:pt>
    <dgm:pt modelId="{7F3E9C62-3947-4771-90EC-B97106CD8A08}" type="pres">
      <dgm:prSet presAssocID="{8CD42582-8C96-4063-AD95-7C16DA353458}" presName="L1TextContainer" presStyleLbl="revTx" presStyleIdx="2" presStyleCnt="5">
        <dgm:presLayoutVars>
          <dgm:chMax val="1"/>
          <dgm:chPref val="1"/>
          <dgm:bulletEnabled val="1"/>
        </dgm:presLayoutVars>
      </dgm:prSet>
      <dgm:spPr/>
    </dgm:pt>
    <dgm:pt modelId="{DC0FB551-49A8-4CED-ADCD-099C619C96DD}" type="pres">
      <dgm:prSet presAssocID="{8CD42582-8C96-4063-AD95-7C16DA353458}" presName="EmptyPlaceHolder" presStyleCnt="0"/>
      <dgm:spPr/>
    </dgm:pt>
    <dgm:pt modelId="{B8796D0B-B68D-482A-BFA4-3A696B8DFCEF}" type="pres">
      <dgm:prSet presAssocID="{E7CD61C4-F400-42F2-ADDB-790D10A8FC5D}" presName="spaceBetweenRectangles" presStyleCnt="0"/>
      <dgm:spPr/>
    </dgm:pt>
    <dgm:pt modelId="{377BE01C-39A0-4926-8C58-E12204BFBAD8}" type="pres">
      <dgm:prSet presAssocID="{471802F8-2041-48CC-AACA-B742D624691F}" presName="composite" presStyleCnt="0"/>
      <dgm:spPr/>
    </dgm:pt>
    <dgm:pt modelId="{711E6A46-8B0C-4AA1-B312-8DC306817154}" type="pres">
      <dgm:prSet presAssocID="{471802F8-2041-48CC-AACA-B742D624691F}" presName="ConnectorPoint" presStyleLbl="alignNode1" presStyleIdx="3" presStyleCnt="5"/>
      <dgm:spPr/>
    </dgm:pt>
    <dgm:pt modelId="{A73CB8F7-4EC2-49BB-92A6-536CC0F3CBB5}" type="pres">
      <dgm:prSet presAssocID="{471802F8-2041-48CC-AACA-B742D624691F}" presName="ConnectLine" presStyleLbl="sibTrans1D1" presStyleIdx="3" presStyleCnt="5"/>
      <dgm:spPr>
        <a:noFill/>
        <a:ln w="9525" cap="flat" cmpd="sng" algn="ctr">
          <a:solidFill>
            <a:schemeClr val="dk2">
              <a:hueOff val="0"/>
              <a:satOff val="0"/>
              <a:lumOff val="0"/>
              <a:alphaOff val="0"/>
            </a:schemeClr>
          </a:solidFill>
          <a:prstDash val="dash"/>
        </a:ln>
        <a:effectLst/>
      </dgm:spPr>
    </dgm:pt>
    <dgm:pt modelId="{461EBD16-6EFA-44F4-A2BA-615021A4EEDC}" type="pres">
      <dgm:prSet presAssocID="{471802F8-2041-48CC-AACA-B742D624691F}" presName="FlexibleEmptyPlaceHolder" presStyleCnt="0"/>
      <dgm:spPr/>
    </dgm:pt>
    <dgm:pt modelId="{B5BDE7BD-B6A8-4EFF-954C-379A20AE16A6}" type="pres">
      <dgm:prSet presAssocID="{471802F8-2041-48CC-AACA-B742D624691F}" presName="L2TextContainer" presStyleLbl="bgAcc1" presStyleIdx="3" presStyleCnt="5">
        <dgm:presLayoutVars>
          <dgm:chMax val="0"/>
          <dgm:chPref val="0"/>
          <dgm:bulletEnabled val="1"/>
        </dgm:presLayoutVars>
      </dgm:prSet>
      <dgm:spPr/>
    </dgm:pt>
    <dgm:pt modelId="{8DC5C452-353D-4AE5-8BF8-80D320995E1F}" type="pres">
      <dgm:prSet presAssocID="{471802F8-2041-48CC-AACA-B742D624691F}" presName="L1TextContainer" presStyleLbl="revTx" presStyleIdx="3" presStyleCnt="5">
        <dgm:presLayoutVars>
          <dgm:chMax val="1"/>
          <dgm:chPref val="1"/>
          <dgm:bulletEnabled val="1"/>
        </dgm:presLayoutVars>
      </dgm:prSet>
      <dgm:spPr/>
    </dgm:pt>
    <dgm:pt modelId="{D8E12C48-DFC7-4361-9B9C-6081A5CF4AF8}" type="pres">
      <dgm:prSet presAssocID="{471802F8-2041-48CC-AACA-B742D624691F}" presName="EmptyPlaceHolder" presStyleCnt="0"/>
      <dgm:spPr/>
    </dgm:pt>
    <dgm:pt modelId="{F4256052-1113-4B74-B3D0-2A7F78486E4F}" type="pres">
      <dgm:prSet presAssocID="{24BE76B5-0EC2-4026-B17F-9410C967290A}" presName="spaceBetweenRectangles" presStyleCnt="0"/>
      <dgm:spPr/>
    </dgm:pt>
    <dgm:pt modelId="{934657BC-EDC6-4540-BB26-3F5B8D48331A}" type="pres">
      <dgm:prSet presAssocID="{2BA6087A-7EE5-4410-B909-C414B1808A95}" presName="composite" presStyleCnt="0"/>
      <dgm:spPr/>
    </dgm:pt>
    <dgm:pt modelId="{EE9E5E51-EE9E-468B-8A6F-561983E580B6}" type="pres">
      <dgm:prSet presAssocID="{2BA6087A-7EE5-4410-B909-C414B1808A95}" presName="ConnectorPoint" presStyleLbl="alignNode1" presStyleIdx="4" presStyleCnt="5"/>
      <dgm:spPr/>
    </dgm:pt>
    <dgm:pt modelId="{98C4FC6E-8593-49BF-943F-BD3D8B8F01C9}" type="pres">
      <dgm:prSet presAssocID="{2BA6087A-7EE5-4410-B909-C414B1808A95}" presName="ConnectLine" presStyleLbl="sibTrans1D1" presStyleIdx="4" presStyleCnt="5"/>
      <dgm:spPr>
        <a:noFill/>
        <a:ln w="9525" cap="flat" cmpd="sng" algn="ctr">
          <a:solidFill>
            <a:schemeClr val="dk2">
              <a:hueOff val="0"/>
              <a:satOff val="0"/>
              <a:lumOff val="0"/>
              <a:alphaOff val="0"/>
            </a:schemeClr>
          </a:solidFill>
          <a:prstDash val="dash"/>
        </a:ln>
        <a:effectLst/>
      </dgm:spPr>
    </dgm:pt>
    <dgm:pt modelId="{D38F022D-1ACD-4577-9009-D2A11F4B54C3}" type="pres">
      <dgm:prSet presAssocID="{2BA6087A-7EE5-4410-B909-C414B1808A95}" presName="FlexibleEmptyPlaceHolder" presStyleCnt="0"/>
      <dgm:spPr/>
    </dgm:pt>
    <dgm:pt modelId="{3906B900-066B-429C-AF15-A0BEB8A2AE9F}" type="pres">
      <dgm:prSet presAssocID="{2BA6087A-7EE5-4410-B909-C414B1808A95}" presName="L2TextContainer" presStyleLbl="bgAcc1" presStyleIdx="4" presStyleCnt="5">
        <dgm:presLayoutVars>
          <dgm:chMax val="0"/>
          <dgm:chPref val="0"/>
          <dgm:bulletEnabled val="1"/>
        </dgm:presLayoutVars>
      </dgm:prSet>
      <dgm:spPr/>
    </dgm:pt>
    <dgm:pt modelId="{B17A258B-FAAC-4F53-ABB2-AFA3F4071AED}" type="pres">
      <dgm:prSet presAssocID="{2BA6087A-7EE5-4410-B909-C414B1808A95}" presName="L1TextContainer" presStyleLbl="revTx" presStyleIdx="4" presStyleCnt="5">
        <dgm:presLayoutVars>
          <dgm:chMax val="1"/>
          <dgm:chPref val="1"/>
          <dgm:bulletEnabled val="1"/>
        </dgm:presLayoutVars>
      </dgm:prSet>
      <dgm:spPr/>
    </dgm:pt>
    <dgm:pt modelId="{79933558-7D82-4DC9-90A5-30634917A24E}" type="pres">
      <dgm:prSet presAssocID="{2BA6087A-7EE5-4410-B909-C414B1808A95}" presName="EmptyPlaceHolder" presStyleCnt="0"/>
      <dgm:spPr/>
    </dgm:pt>
  </dgm:ptLst>
  <dgm:cxnLst>
    <dgm:cxn modelId="{E088E904-141A-45E9-94F3-6E13C5D48DD8}" type="presOf" srcId="{4C943897-5D59-4877-9D96-A13FB8772207}" destId="{836E8071-2423-4668-B0FB-EAE2DE753061}" srcOrd="0" destOrd="0" presId="urn:microsoft.com/office/officeart/2016/7/layout/BasicTimeline#2"/>
    <dgm:cxn modelId="{FE9A180E-52C0-4888-BBE3-39D63E55F941}" srcId="{68860F82-4225-4540-B256-29583B404575}" destId="{793A2F16-741D-4892-980E-A1122C639A2B}" srcOrd="1" destOrd="0" parTransId="{97D3F77F-24A8-46B3-8606-AD183BB739AC}" sibTransId="{407B2216-B7B7-438B-BE50-F9F680495B82}"/>
    <dgm:cxn modelId="{48CB970F-996C-424E-95FF-807D0700294D}" type="presOf" srcId="{68860F82-4225-4540-B256-29583B404575}" destId="{08EF6346-383B-4F6C-8516-A6CF5E1134E4}" srcOrd="0" destOrd="0" presId="urn:microsoft.com/office/officeart/2016/7/layout/BasicTimeline#2"/>
    <dgm:cxn modelId="{83643818-5711-4355-82E1-E464A869395D}" srcId="{68860F82-4225-4540-B256-29583B404575}" destId="{8CD42582-8C96-4063-AD95-7C16DA353458}" srcOrd="2" destOrd="0" parTransId="{136A4F46-0CE8-4C4B-B31D-AB7FF708D734}" sibTransId="{E7CD61C4-F400-42F2-ADDB-790D10A8FC5D}"/>
    <dgm:cxn modelId="{911CD827-AFAA-4582-A808-E76CD7C0D9F7}" srcId="{68860F82-4225-4540-B256-29583B404575}" destId="{1E18ABDB-2C65-481A-9697-4BB1A5814720}" srcOrd="0" destOrd="0" parTransId="{189B4EE0-BAF6-4624-B498-24C679B282A0}" sibTransId="{56EF77DA-74FA-45C8-93B4-CE4CCAA0FDE3}"/>
    <dgm:cxn modelId="{6E3D1736-B136-4C96-902C-142442CA6C80}" srcId="{2BA6087A-7EE5-4410-B909-C414B1808A95}" destId="{55A21677-BB59-494C-82E8-51D6F1954E8A}" srcOrd="0" destOrd="0" parTransId="{46C3AAC8-6F29-444E-841A-100D9D4E21AB}" sibTransId="{3A2C6D13-B0A5-44EC-92BB-77ACAC8BCE57}"/>
    <dgm:cxn modelId="{82BF1D3D-880D-4805-9D33-04B31D31FC2A}" type="presOf" srcId="{FEC8BFC1-30C8-4898-9F6A-B477AF736248}" destId="{39481EB3-33B0-4903-9BB2-7806024EC1A8}" srcOrd="0" destOrd="0" presId="urn:microsoft.com/office/officeart/2016/7/layout/BasicTimeline#2"/>
    <dgm:cxn modelId="{C01F544A-3A05-4ADA-8843-9AE1FFCE5D10}" srcId="{793A2F16-741D-4892-980E-A1122C639A2B}" destId="{FEC8BFC1-30C8-4898-9F6A-B477AF736248}" srcOrd="0" destOrd="0" parTransId="{C009C9D0-2818-4390-9B62-5A28D59E2EC2}" sibTransId="{84D42858-48F2-4CB3-A188-14BE3C0D03BC}"/>
    <dgm:cxn modelId="{2A01CA6A-1703-4D66-8EC8-16F46AC2A7AB}" type="presOf" srcId="{471802F8-2041-48CC-AACA-B742D624691F}" destId="{8DC5C452-353D-4AE5-8BF8-80D320995E1F}" srcOrd="0" destOrd="0" presId="urn:microsoft.com/office/officeart/2016/7/layout/BasicTimeline#2"/>
    <dgm:cxn modelId="{164AAB6B-5BE6-42F6-BEAF-98BE2AC5FEAC}" type="presOf" srcId="{55A21677-BB59-494C-82E8-51D6F1954E8A}" destId="{3906B900-066B-429C-AF15-A0BEB8A2AE9F}" srcOrd="0" destOrd="0" presId="urn:microsoft.com/office/officeart/2016/7/layout/BasicTimeline#2"/>
    <dgm:cxn modelId="{C8564E4C-5FA2-495C-B8F8-C9B6EB3D546F}" srcId="{68860F82-4225-4540-B256-29583B404575}" destId="{2BA6087A-7EE5-4410-B909-C414B1808A95}" srcOrd="4" destOrd="0" parTransId="{44733BE3-2FB6-4DB3-9F34-472E3131D9D4}" sibTransId="{51D96675-6942-4517-A760-9B131B15E716}"/>
    <dgm:cxn modelId="{BFE28073-940E-42E3-8778-8291612ED8CA}" type="presOf" srcId="{1E18ABDB-2C65-481A-9697-4BB1A5814720}" destId="{758D5B13-38AE-45F7-98C4-09EB759BE6CE}" srcOrd="0" destOrd="0" presId="urn:microsoft.com/office/officeart/2016/7/layout/BasicTimeline#2"/>
    <dgm:cxn modelId="{1C100488-72E8-4FC6-95FB-12C310B809A8}" srcId="{1E18ABDB-2C65-481A-9697-4BB1A5814720}" destId="{4C943897-5D59-4877-9D96-A13FB8772207}" srcOrd="0" destOrd="0" parTransId="{627E22E7-9E09-4BC0-9B36-85F3A63E35D4}" sibTransId="{6B2A6679-068B-4862-B095-A5EED9660C44}"/>
    <dgm:cxn modelId="{265867A4-6869-4AC5-8485-3340AB9A37DD}" type="presOf" srcId="{A5298130-D28B-4029-8388-E5EA8805A859}" destId="{B5BDE7BD-B6A8-4EFF-954C-379A20AE16A6}" srcOrd="0" destOrd="0" presId="urn:microsoft.com/office/officeart/2016/7/layout/BasicTimeline#2"/>
    <dgm:cxn modelId="{CD3562C6-C151-462A-A5B1-7B9D62A7A324}" type="presOf" srcId="{2BA6087A-7EE5-4410-B909-C414B1808A95}" destId="{B17A258B-FAAC-4F53-ABB2-AFA3F4071AED}" srcOrd="0" destOrd="0" presId="urn:microsoft.com/office/officeart/2016/7/layout/BasicTimeline#2"/>
    <dgm:cxn modelId="{14F7E5D0-2F46-4069-9545-B0CCFF2B1244}" type="presOf" srcId="{8CD42582-8C96-4063-AD95-7C16DA353458}" destId="{7F3E9C62-3947-4771-90EC-B97106CD8A08}" srcOrd="0" destOrd="0" presId="urn:microsoft.com/office/officeart/2016/7/layout/BasicTimeline#2"/>
    <dgm:cxn modelId="{F4DD8BD4-A485-435B-864F-8080F9FBA0AF}" srcId="{68860F82-4225-4540-B256-29583B404575}" destId="{471802F8-2041-48CC-AACA-B742D624691F}" srcOrd="3" destOrd="0" parTransId="{24B113C5-0197-4DF5-9541-19C51067D767}" sibTransId="{24BE76B5-0EC2-4026-B17F-9410C967290A}"/>
    <dgm:cxn modelId="{E3263BD8-952C-46AD-88FB-840F3AFFBCD8}" type="presOf" srcId="{DCEEEED6-F066-49D4-AF08-3792456A5681}" destId="{5653A283-6AF3-4C9B-B77A-193A127C78A7}" srcOrd="0" destOrd="0" presId="urn:microsoft.com/office/officeart/2016/7/layout/BasicTimeline#2"/>
    <dgm:cxn modelId="{D03999E4-D677-49EC-A03C-2B6FC84EA568}" srcId="{471802F8-2041-48CC-AACA-B742D624691F}" destId="{A5298130-D28B-4029-8388-E5EA8805A859}" srcOrd="0" destOrd="0" parTransId="{3022FABB-2C73-4989-9173-8CBFB9B3321B}" sibTransId="{D3715BAA-BF46-4EEE-8C4A-2B3F1D432BEC}"/>
    <dgm:cxn modelId="{08F789EC-BDF2-42AB-978E-8D57DE30A796}" srcId="{8CD42582-8C96-4063-AD95-7C16DA353458}" destId="{DCEEEED6-F066-49D4-AF08-3792456A5681}" srcOrd="0" destOrd="0" parTransId="{1BD8F193-CEBD-4F0E-9B62-10DEBEC6E58B}" sibTransId="{1CB9804E-2001-47E5-B1E0-B83073558C02}"/>
    <dgm:cxn modelId="{895674F1-17DF-4727-846E-AA44DC33BAF8}" type="presOf" srcId="{793A2F16-741D-4892-980E-A1122C639A2B}" destId="{8FF73369-380C-4139-8831-18DE84DDBF21}" srcOrd="0" destOrd="0" presId="urn:microsoft.com/office/officeart/2016/7/layout/BasicTimeline#2"/>
    <dgm:cxn modelId="{3F317C58-7ABD-498A-BEBF-8052E722DA94}" type="presParOf" srcId="{08EF6346-383B-4F6C-8516-A6CF5E1134E4}" destId="{658F8405-4880-46B5-8609-BEDF284D5B0A}" srcOrd="0" destOrd="0" presId="urn:microsoft.com/office/officeart/2016/7/layout/BasicTimeline#2"/>
    <dgm:cxn modelId="{2E0524B4-3B2F-4C32-B857-11ED0AFCC3D3}" type="presParOf" srcId="{08EF6346-383B-4F6C-8516-A6CF5E1134E4}" destId="{99B15EEA-107D-4F6B-9A64-9038FE0D5884}" srcOrd="1" destOrd="0" presId="urn:microsoft.com/office/officeart/2016/7/layout/BasicTimeline#2"/>
    <dgm:cxn modelId="{2077E00F-27B1-462E-8E80-02F3A1271710}" type="presParOf" srcId="{99B15EEA-107D-4F6B-9A64-9038FE0D5884}" destId="{7044C7DA-245B-42E6-9873-1042A6AB9EB3}" srcOrd="0" destOrd="0" presId="urn:microsoft.com/office/officeart/2016/7/layout/BasicTimeline#2"/>
    <dgm:cxn modelId="{3170E58B-EA3C-4389-811A-16BB36D00245}" type="presParOf" srcId="{7044C7DA-245B-42E6-9873-1042A6AB9EB3}" destId="{701CB5C3-DB5B-4A88-BB73-10E60F225231}" srcOrd="0" destOrd="0" presId="urn:microsoft.com/office/officeart/2016/7/layout/BasicTimeline#2"/>
    <dgm:cxn modelId="{FB0EAC88-D375-45D6-8F9E-A161D00D2E00}" type="presParOf" srcId="{7044C7DA-245B-42E6-9873-1042A6AB9EB3}" destId="{1E215639-C28E-4290-8393-C655BDDD29E3}" srcOrd="1" destOrd="0" presId="urn:microsoft.com/office/officeart/2016/7/layout/BasicTimeline#2"/>
    <dgm:cxn modelId="{789C1464-6F0D-4383-9164-26988CF06DE8}" type="presParOf" srcId="{7044C7DA-245B-42E6-9873-1042A6AB9EB3}" destId="{C6164C6B-27A7-4F7F-8C0C-B28CC3FD1957}" srcOrd="2" destOrd="0" presId="urn:microsoft.com/office/officeart/2016/7/layout/BasicTimeline#2"/>
    <dgm:cxn modelId="{882EB943-20F3-48B8-8461-6EB3DF906EF6}" type="presParOf" srcId="{7044C7DA-245B-42E6-9873-1042A6AB9EB3}" destId="{836E8071-2423-4668-B0FB-EAE2DE753061}" srcOrd="3" destOrd="0" presId="urn:microsoft.com/office/officeart/2016/7/layout/BasicTimeline#2"/>
    <dgm:cxn modelId="{7AC8E00F-60A4-4B98-A540-9D6F13D8141A}" type="presParOf" srcId="{7044C7DA-245B-42E6-9873-1042A6AB9EB3}" destId="{758D5B13-38AE-45F7-98C4-09EB759BE6CE}" srcOrd="4" destOrd="0" presId="urn:microsoft.com/office/officeart/2016/7/layout/BasicTimeline#2"/>
    <dgm:cxn modelId="{BAEF93B3-4673-438E-9C43-D84255ECFEA6}" type="presParOf" srcId="{7044C7DA-245B-42E6-9873-1042A6AB9EB3}" destId="{AA2CB18E-27C7-4BCC-B721-082A89823BCD}" srcOrd="5" destOrd="0" presId="urn:microsoft.com/office/officeart/2016/7/layout/BasicTimeline#2"/>
    <dgm:cxn modelId="{311D12F2-CA9A-483A-8386-F0D9B58248C3}" type="presParOf" srcId="{99B15EEA-107D-4F6B-9A64-9038FE0D5884}" destId="{096FE14F-A463-43A9-8E3B-FF3265BE7B67}" srcOrd="1" destOrd="0" presId="urn:microsoft.com/office/officeart/2016/7/layout/BasicTimeline#2"/>
    <dgm:cxn modelId="{95DA504B-8A45-4376-A867-4E661BDA01DD}" type="presParOf" srcId="{99B15EEA-107D-4F6B-9A64-9038FE0D5884}" destId="{8BB0A5C1-6596-40D5-927A-0273B9B355AB}" srcOrd="2" destOrd="0" presId="urn:microsoft.com/office/officeart/2016/7/layout/BasicTimeline#2"/>
    <dgm:cxn modelId="{724F9165-F680-4E85-9B6A-F476C3C2B9A6}" type="presParOf" srcId="{8BB0A5C1-6596-40D5-927A-0273B9B355AB}" destId="{C6FD36D6-EC3B-4163-A4D8-7BE7BD0D5488}" srcOrd="0" destOrd="0" presId="urn:microsoft.com/office/officeart/2016/7/layout/BasicTimeline#2"/>
    <dgm:cxn modelId="{ECA6FE61-41A5-404E-B7AE-33D42AFE0DD3}" type="presParOf" srcId="{8BB0A5C1-6596-40D5-927A-0273B9B355AB}" destId="{122817D5-8222-4C8D-9729-70B4365EB01A}" srcOrd="1" destOrd="0" presId="urn:microsoft.com/office/officeart/2016/7/layout/BasicTimeline#2"/>
    <dgm:cxn modelId="{CDAEF86F-A369-45CC-893B-8D47BEB90088}" type="presParOf" srcId="{8BB0A5C1-6596-40D5-927A-0273B9B355AB}" destId="{087CF602-AC83-4A44-A58B-E9B58AF83749}" srcOrd="2" destOrd="0" presId="urn:microsoft.com/office/officeart/2016/7/layout/BasicTimeline#2"/>
    <dgm:cxn modelId="{3DCC629F-D257-4F9D-AE80-041E6A2340A0}" type="presParOf" srcId="{8BB0A5C1-6596-40D5-927A-0273B9B355AB}" destId="{39481EB3-33B0-4903-9BB2-7806024EC1A8}" srcOrd="3" destOrd="0" presId="urn:microsoft.com/office/officeart/2016/7/layout/BasicTimeline#2"/>
    <dgm:cxn modelId="{7B2570DB-3EAE-4718-824D-ADC449CC0752}" type="presParOf" srcId="{8BB0A5C1-6596-40D5-927A-0273B9B355AB}" destId="{8FF73369-380C-4139-8831-18DE84DDBF21}" srcOrd="4" destOrd="0" presId="urn:microsoft.com/office/officeart/2016/7/layout/BasicTimeline#2"/>
    <dgm:cxn modelId="{12A37AC0-262A-40B2-A06D-DCD502D93305}" type="presParOf" srcId="{8BB0A5C1-6596-40D5-927A-0273B9B355AB}" destId="{29AB771F-A6BA-4A63-BBFE-BA923A6D3D74}" srcOrd="5" destOrd="0" presId="urn:microsoft.com/office/officeart/2016/7/layout/BasicTimeline#2"/>
    <dgm:cxn modelId="{CE960860-36C1-481C-8C26-0E6CCF07E6C0}" type="presParOf" srcId="{99B15EEA-107D-4F6B-9A64-9038FE0D5884}" destId="{0167D4A1-0F5A-4662-8851-E609F2C6609B}" srcOrd="3" destOrd="0" presId="urn:microsoft.com/office/officeart/2016/7/layout/BasicTimeline#2"/>
    <dgm:cxn modelId="{2E112A86-C6B3-44B1-BBF0-F01B189C78E2}" type="presParOf" srcId="{99B15EEA-107D-4F6B-9A64-9038FE0D5884}" destId="{850B8EFC-BCC6-4CC3-8176-9A6164AB293E}" srcOrd="4" destOrd="0" presId="urn:microsoft.com/office/officeart/2016/7/layout/BasicTimeline#2"/>
    <dgm:cxn modelId="{7CBD5F6C-0C83-4C5F-A9C3-E733CB8A44E7}" type="presParOf" srcId="{850B8EFC-BCC6-4CC3-8176-9A6164AB293E}" destId="{8A46C5C6-5DEC-4BB4-A067-1503EA378C62}" srcOrd="0" destOrd="0" presId="urn:microsoft.com/office/officeart/2016/7/layout/BasicTimeline#2"/>
    <dgm:cxn modelId="{48F28E39-31B5-41B7-A84C-ED93203B3B8C}" type="presParOf" srcId="{850B8EFC-BCC6-4CC3-8176-9A6164AB293E}" destId="{39C46977-0252-4CBE-8969-583066E313E3}" srcOrd="1" destOrd="0" presId="urn:microsoft.com/office/officeart/2016/7/layout/BasicTimeline#2"/>
    <dgm:cxn modelId="{5B05068A-831D-4B23-9646-F1BCF1A60073}" type="presParOf" srcId="{850B8EFC-BCC6-4CC3-8176-9A6164AB293E}" destId="{7C098C56-84F0-421A-8B9D-96104DC947E4}" srcOrd="2" destOrd="0" presId="urn:microsoft.com/office/officeart/2016/7/layout/BasicTimeline#2"/>
    <dgm:cxn modelId="{6F08CB80-C195-4CA9-A06F-F9FB335BB41E}" type="presParOf" srcId="{850B8EFC-BCC6-4CC3-8176-9A6164AB293E}" destId="{5653A283-6AF3-4C9B-B77A-193A127C78A7}" srcOrd="3" destOrd="0" presId="urn:microsoft.com/office/officeart/2016/7/layout/BasicTimeline#2"/>
    <dgm:cxn modelId="{1CCD986C-10B4-45EE-8C71-79935EC86791}" type="presParOf" srcId="{850B8EFC-BCC6-4CC3-8176-9A6164AB293E}" destId="{7F3E9C62-3947-4771-90EC-B97106CD8A08}" srcOrd="4" destOrd="0" presId="urn:microsoft.com/office/officeart/2016/7/layout/BasicTimeline#2"/>
    <dgm:cxn modelId="{F380E2D0-7437-43AA-8A39-6F3C9A9CE0C7}" type="presParOf" srcId="{850B8EFC-BCC6-4CC3-8176-9A6164AB293E}" destId="{DC0FB551-49A8-4CED-ADCD-099C619C96DD}" srcOrd="5" destOrd="0" presId="urn:microsoft.com/office/officeart/2016/7/layout/BasicTimeline#2"/>
    <dgm:cxn modelId="{A2DEB546-6233-4D99-8F96-DE180CBA1556}" type="presParOf" srcId="{99B15EEA-107D-4F6B-9A64-9038FE0D5884}" destId="{B8796D0B-B68D-482A-BFA4-3A696B8DFCEF}" srcOrd="5" destOrd="0" presId="urn:microsoft.com/office/officeart/2016/7/layout/BasicTimeline#2"/>
    <dgm:cxn modelId="{7FF7C7AE-6451-4090-A7D3-87F11280A77C}" type="presParOf" srcId="{99B15EEA-107D-4F6B-9A64-9038FE0D5884}" destId="{377BE01C-39A0-4926-8C58-E12204BFBAD8}" srcOrd="6" destOrd="0" presId="urn:microsoft.com/office/officeart/2016/7/layout/BasicTimeline#2"/>
    <dgm:cxn modelId="{C6446D7F-8805-4F60-8167-38A77A902FFE}" type="presParOf" srcId="{377BE01C-39A0-4926-8C58-E12204BFBAD8}" destId="{711E6A46-8B0C-4AA1-B312-8DC306817154}" srcOrd="0" destOrd="0" presId="urn:microsoft.com/office/officeart/2016/7/layout/BasicTimeline#2"/>
    <dgm:cxn modelId="{CF565FB5-D5C1-4CD7-9AFC-5A97E57C6A5C}" type="presParOf" srcId="{377BE01C-39A0-4926-8C58-E12204BFBAD8}" destId="{A73CB8F7-4EC2-49BB-92A6-536CC0F3CBB5}" srcOrd="1" destOrd="0" presId="urn:microsoft.com/office/officeart/2016/7/layout/BasicTimeline#2"/>
    <dgm:cxn modelId="{6491F538-97A4-40C2-A80D-B7C400DA6F55}" type="presParOf" srcId="{377BE01C-39A0-4926-8C58-E12204BFBAD8}" destId="{461EBD16-6EFA-44F4-A2BA-615021A4EEDC}" srcOrd="2" destOrd="0" presId="urn:microsoft.com/office/officeart/2016/7/layout/BasicTimeline#2"/>
    <dgm:cxn modelId="{F6D7A115-BFD0-452A-AEF3-2D1808CB77D1}" type="presParOf" srcId="{377BE01C-39A0-4926-8C58-E12204BFBAD8}" destId="{B5BDE7BD-B6A8-4EFF-954C-379A20AE16A6}" srcOrd="3" destOrd="0" presId="urn:microsoft.com/office/officeart/2016/7/layout/BasicTimeline#2"/>
    <dgm:cxn modelId="{B9DA7E51-D921-4772-9013-B3AFDD87BFF1}" type="presParOf" srcId="{377BE01C-39A0-4926-8C58-E12204BFBAD8}" destId="{8DC5C452-353D-4AE5-8BF8-80D320995E1F}" srcOrd="4" destOrd="0" presId="urn:microsoft.com/office/officeart/2016/7/layout/BasicTimeline#2"/>
    <dgm:cxn modelId="{E7186BB0-17BD-42A2-B227-7C304D345276}" type="presParOf" srcId="{377BE01C-39A0-4926-8C58-E12204BFBAD8}" destId="{D8E12C48-DFC7-4361-9B9C-6081A5CF4AF8}" srcOrd="5" destOrd="0" presId="urn:microsoft.com/office/officeart/2016/7/layout/BasicTimeline#2"/>
    <dgm:cxn modelId="{AB6CE428-4FC9-4FA9-BD6E-25404196B4FB}" type="presParOf" srcId="{99B15EEA-107D-4F6B-9A64-9038FE0D5884}" destId="{F4256052-1113-4B74-B3D0-2A7F78486E4F}" srcOrd="7" destOrd="0" presId="urn:microsoft.com/office/officeart/2016/7/layout/BasicTimeline#2"/>
    <dgm:cxn modelId="{704F8C9D-BBAF-4709-AE5E-D40F8BF85F85}" type="presParOf" srcId="{99B15EEA-107D-4F6B-9A64-9038FE0D5884}" destId="{934657BC-EDC6-4540-BB26-3F5B8D48331A}" srcOrd="8" destOrd="0" presId="urn:microsoft.com/office/officeart/2016/7/layout/BasicTimeline#2"/>
    <dgm:cxn modelId="{8D457294-31F1-46C8-A842-9C6D00ADC251}" type="presParOf" srcId="{934657BC-EDC6-4540-BB26-3F5B8D48331A}" destId="{EE9E5E51-EE9E-468B-8A6F-561983E580B6}" srcOrd="0" destOrd="0" presId="urn:microsoft.com/office/officeart/2016/7/layout/BasicTimeline#2"/>
    <dgm:cxn modelId="{C5F61256-49DA-467C-A5CF-4BF323B07E99}" type="presParOf" srcId="{934657BC-EDC6-4540-BB26-3F5B8D48331A}" destId="{98C4FC6E-8593-49BF-943F-BD3D8B8F01C9}" srcOrd="1" destOrd="0" presId="urn:microsoft.com/office/officeart/2016/7/layout/BasicTimeline#2"/>
    <dgm:cxn modelId="{958E5F8B-AF80-4B29-B0BC-9B1F321AFDF3}" type="presParOf" srcId="{934657BC-EDC6-4540-BB26-3F5B8D48331A}" destId="{D38F022D-1ACD-4577-9009-D2A11F4B54C3}" srcOrd="2" destOrd="0" presId="urn:microsoft.com/office/officeart/2016/7/layout/BasicTimeline#2"/>
    <dgm:cxn modelId="{61EECBC3-6A4D-4989-81F2-C35F5674BDA8}" type="presParOf" srcId="{934657BC-EDC6-4540-BB26-3F5B8D48331A}" destId="{3906B900-066B-429C-AF15-A0BEB8A2AE9F}" srcOrd="3" destOrd="0" presId="urn:microsoft.com/office/officeart/2016/7/layout/BasicTimeline#2"/>
    <dgm:cxn modelId="{B0A7168A-5895-4EFD-BE3A-3B39A3C612A2}" type="presParOf" srcId="{934657BC-EDC6-4540-BB26-3F5B8D48331A}" destId="{B17A258B-FAAC-4F53-ABB2-AFA3F4071AED}" srcOrd="4" destOrd="0" presId="urn:microsoft.com/office/officeart/2016/7/layout/BasicTimeline#2"/>
    <dgm:cxn modelId="{791595E7-1CFB-4999-BD11-826DBE20FDAB}" type="presParOf" srcId="{934657BC-EDC6-4540-BB26-3F5B8D48331A}" destId="{79933558-7D82-4DC9-90A5-30634917A24E}" srcOrd="5" destOrd="0" presId="urn:microsoft.com/office/officeart/2016/7/layout/Basic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F8405-4880-46B5-8609-BEDF284D5B0A}">
      <dsp:nvSpPr>
        <dsp:cNvPr id="0" name=""/>
        <dsp:cNvSpPr/>
      </dsp:nvSpPr>
      <dsp:spPr>
        <a:xfrm>
          <a:off x="0" y="1825625"/>
          <a:ext cx="9566275" cy="0"/>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E215639-C28E-4290-8393-C655BDDD29E3}">
      <dsp:nvSpPr>
        <dsp:cNvPr id="0" name=""/>
        <dsp:cNvSpPr/>
      </dsp:nvSpPr>
      <dsp:spPr>
        <a:xfrm>
          <a:off x="1449421"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1CB5C3-DB5B-4A88-BB73-10E60F225231}">
      <dsp:nvSpPr>
        <dsp:cNvPr id="0" name=""/>
        <dsp:cNvSpPr/>
      </dsp:nvSpPr>
      <dsp:spPr>
        <a:xfrm>
          <a:off x="1422037"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E8071-2423-4668-B0FB-EAE2DE753061}">
      <dsp:nvSpPr>
        <dsp:cNvPr id="0" name=""/>
        <dsp:cNvSpPr/>
      </dsp:nvSpPr>
      <dsp:spPr>
        <a:xfrm>
          <a:off x="13552"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To start a presentation, go to the Slide Show tab, and select From Beginning.</a:t>
          </a:r>
        </a:p>
      </dsp:txBody>
      <dsp:txXfrm>
        <a:off x="45983" y="499962"/>
        <a:ext cx="2806877" cy="599494"/>
      </dsp:txXfrm>
    </dsp:sp>
    <dsp:sp modelId="{758D5B13-38AE-45F7-98C4-09EB759BE6CE}">
      <dsp:nvSpPr>
        <dsp:cNvPr id="0" name=""/>
        <dsp:cNvSpPr/>
      </dsp:nvSpPr>
      <dsp:spPr>
        <a:xfrm>
          <a:off x="185856"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US" sz="1100" kern="1200" dirty="0"/>
            <a:t>Title</a:t>
          </a:r>
        </a:p>
      </dsp:txBody>
      <dsp:txXfrm>
        <a:off x="185856" y="1960721"/>
        <a:ext cx="2527130" cy="412591"/>
      </dsp:txXfrm>
    </dsp:sp>
    <dsp:sp modelId="{122817D5-8222-4C8D-9729-70B4365EB01A}">
      <dsp:nvSpPr>
        <dsp:cNvPr id="0" name=""/>
        <dsp:cNvSpPr/>
      </dsp:nvSpPr>
      <dsp:spPr>
        <a:xfrm>
          <a:off x="3151558" y="1824529"/>
          <a:ext cx="0" cy="694944"/>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6FD36D6-EC3B-4163-A4D8-7BE7BD0D5488}">
      <dsp:nvSpPr>
        <dsp:cNvPr id="0" name=""/>
        <dsp:cNvSpPr/>
      </dsp:nvSpPr>
      <dsp:spPr>
        <a:xfrm>
          <a:off x="3124126" y="1797700"/>
          <a:ext cx="54864" cy="54864"/>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81EB3-33B0-4903-9BB2-7806024EC1A8}">
      <dsp:nvSpPr>
        <dsp:cNvPr id="0" name=""/>
        <dsp:cNvSpPr/>
      </dsp:nvSpPr>
      <dsp:spPr>
        <a:xfrm>
          <a:off x="1713191" y="2517885"/>
          <a:ext cx="2876735" cy="11338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To display Presenter view, in Slide Show view, on the control bar at the bottom left select the three dots, and then Show Presenter View.</a:t>
          </a:r>
        </a:p>
      </dsp:txBody>
      <dsp:txXfrm>
        <a:off x="1768541" y="2573235"/>
        <a:ext cx="2766035" cy="1023156"/>
      </dsp:txXfrm>
    </dsp:sp>
    <dsp:sp modelId="{8FF73369-380C-4139-8831-18DE84DDBF21}">
      <dsp:nvSpPr>
        <dsp:cNvPr id="0" name=""/>
        <dsp:cNvSpPr/>
      </dsp:nvSpPr>
      <dsp:spPr>
        <a:xfrm>
          <a:off x="1853963" y="1277445"/>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488950">
            <a:lnSpc>
              <a:spcPct val="90000"/>
            </a:lnSpc>
            <a:spcBef>
              <a:spcPct val="0"/>
            </a:spcBef>
            <a:spcAft>
              <a:spcPct val="35000"/>
            </a:spcAft>
            <a:buFont typeface="Symbol" panose="05050102010706020507" pitchFamily="18" charset="2"/>
            <a:buNone/>
          </a:pPr>
          <a:endParaRPr lang="en-US" sz="1100" kern="1200" dirty="0"/>
        </a:p>
      </dsp:txBody>
      <dsp:txXfrm>
        <a:off x="1853963" y="1277445"/>
        <a:ext cx="2527130" cy="412591"/>
      </dsp:txXfrm>
    </dsp:sp>
    <dsp:sp modelId="{39C46977-0252-4CBE-8969-583066E313E3}">
      <dsp:nvSpPr>
        <dsp:cNvPr id="0" name=""/>
        <dsp:cNvSpPr/>
      </dsp:nvSpPr>
      <dsp:spPr>
        <a:xfrm>
          <a:off x="4785635"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46C5C6-5DEC-4BB4-A067-1503EA378C62}">
      <dsp:nvSpPr>
        <dsp:cNvPr id="0" name=""/>
        <dsp:cNvSpPr/>
      </dsp:nvSpPr>
      <dsp:spPr>
        <a:xfrm>
          <a:off x="4758251"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3A283-6AF3-4C9B-B77A-193A127C78A7}">
      <dsp:nvSpPr>
        <dsp:cNvPr id="0" name=""/>
        <dsp:cNvSpPr/>
      </dsp:nvSpPr>
      <dsp:spPr>
        <a:xfrm>
          <a:off x="3349766"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None/>
          </a:pPr>
          <a:r>
            <a:rPr lang="en-US" sz="1100" kern="1200" dirty="0"/>
            <a:t>The Notes pane is a box that appears below each slide. Tap it to add notes.</a:t>
          </a:r>
        </a:p>
      </dsp:txBody>
      <dsp:txXfrm>
        <a:off x="3382197" y="499962"/>
        <a:ext cx="2806877" cy="599494"/>
      </dsp:txXfrm>
    </dsp:sp>
    <dsp:sp modelId="{7F3E9C62-3947-4771-90EC-B97106CD8A08}">
      <dsp:nvSpPr>
        <dsp:cNvPr id="0" name=""/>
        <dsp:cNvSpPr/>
      </dsp:nvSpPr>
      <dsp:spPr>
        <a:xfrm>
          <a:off x="3522070"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None/>
          </a:pPr>
          <a:r>
            <a:rPr lang="en-US" sz="1100" kern="1200" dirty="0"/>
            <a:t>Title</a:t>
          </a:r>
        </a:p>
      </dsp:txBody>
      <dsp:txXfrm>
        <a:off x="3522070" y="1960721"/>
        <a:ext cx="2527130" cy="412591"/>
      </dsp:txXfrm>
    </dsp:sp>
    <dsp:sp modelId="{A73CB8F7-4EC2-49BB-92A6-536CC0F3CBB5}">
      <dsp:nvSpPr>
        <dsp:cNvPr id="0" name=""/>
        <dsp:cNvSpPr/>
      </dsp:nvSpPr>
      <dsp:spPr>
        <a:xfrm>
          <a:off x="6451244" y="1825625"/>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11E6A46-8B0C-4AA1-B312-8DC306817154}">
      <dsp:nvSpPr>
        <dsp:cNvPr id="0" name=""/>
        <dsp:cNvSpPr/>
      </dsp:nvSpPr>
      <dsp:spPr>
        <a:xfrm>
          <a:off x="6423860"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DE7BD-B6A8-4EFF-954C-379A20AE16A6}">
      <dsp:nvSpPr>
        <dsp:cNvPr id="0" name=""/>
        <dsp:cNvSpPr/>
      </dsp:nvSpPr>
      <dsp:spPr>
        <a:xfrm>
          <a:off x="5015375" y="2519362"/>
          <a:ext cx="2871739" cy="94016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None/>
          </a:pPr>
          <a:r>
            <a:rPr lang="en-US" sz="1100" kern="1200" dirty="0"/>
            <a:t>During your presentation, the speaker notes are visible on your monitor, but aren't visible to the audience.</a:t>
          </a:r>
        </a:p>
      </dsp:txBody>
      <dsp:txXfrm>
        <a:off x="5061270" y="2565257"/>
        <a:ext cx="2779949" cy="848371"/>
      </dsp:txXfrm>
    </dsp:sp>
    <dsp:sp modelId="{8DC5C452-353D-4AE5-8BF8-80D320995E1F}">
      <dsp:nvSpPr>
        <dsp:cNvPr id="0" name=""/>
        <dsp:cNvSpPr/>
      </dsp:nvSpPr>
      <dsp:spPr>
        <a:xfrm>
          <a:off x="5187679" y="1277937"/>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488950">
            <a:lnSpc>
              <a:spcPct val="90000"/>
            </a:lnSpc>
            <a:spcBef>
              <a:spcPct val="0"/>
            </a:spcBef>
            <a:spcAft>
              <a:spcPct val="35000"/>
            </a:spcAft>
            <a:buNone/>
          </a:pPr>
          <a:endParaRPr lang="en-US" sz="1100" kern="1200" dirty="0"/>
        </a:p>
      </dsp:txBody>
      <dsp:txXfrm>
        <a:off x="5187679" y="1277937"/>
        <a:ext cx="2527130" cy="412591"/>
      </dsp:txXfrm>
    </dsp:sp>
    <dsp:sp modelId="{98C4FC6E-8593-49BF-943F-BD3D8B8F01C9}">
      <dsp:nvSpPr>
        <dsp:cNvPr id="0" name=""/>
        <dsp:cNvSpPr/>
      </dsp:nvSpPr>
      <dsp:spPr>
        <a:xfrm>
          <a:off x="8116853"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9E5E51-EE9E-468B-8A6F-561983E580B6}">
      <dsp:nvSpPr>
        <dsp:cNvPr id="0" name=""/>
        <dsp:cNvSpPr/>
      </dsp:nvSpPr>
      <dsp:spPr>
        <a:xfrm>
          <a:off x="8089468"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6B900-066B-429C-AF15-A0BEB8A2AE9F}">
      <dsp:nvSpPr>
        <dsp:cNvPr id="0" name=""/>
        <dsp:cNvSpPr/>
      </dsp:nvSpPr>
      <dsp:spPr>
        <a:xfrm>
          <a:off x="6680983" y="0"/>
          <a:ext cx="2871739" cy="113188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If you don’t see the Notes pane or it is completely minimized, click Notes on the task bar across the bottom of the PowerPoint window.</a:t>
          </a:r>
        </a:p>
      </dsp:txBody>
      <dsp:txXfrm>
        <a:off x="6736237" y="55254"/>
        <a:ext cx="2761231" cy="1021379"/>
      </dsp:txXfrm>
    </dsp:sp>
    <dsp:sp modelId="{B17A258B-FAAC-4F53-ABB2-AFA3F4071AED}">
      <dsp:nvSpPr>
        <dsp:cNvPr id="0" name=""/>
        <dsp:cNvSpPr/>
      </dsp:nvSpPr>
      <dsp:spPr>
        <a:xfrm>
          <a:off x="6853288"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None/>
          </a:pPr>
          <a:r>
            <a:rPr lang="en-US" sz="1100" kern="1200" dirty="0"/>
            <a:t>Title</a:t>
          </a:r>
        </a:p>
      </dsp:txBody>
      <dsp:txXfrm>
        <a:off x="6853288" y="1960721"/>
        <a:ext cx="2527130" cy="412591"/>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2">
  <dgm:title val="Basic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dgm:constr type="h" for="ch" forName="L2TextContainer" refType="h" fact="0.17"/>
                <dgm:constr type="h" for="ch" forName="L2TextContainer" refType="h" op="lte" fact="0.31"/>
                <dgm:constr type="b" for="ch" forName="L2TextContainer" refType="h" fact="0.31"/>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4"/>
                <dgm:constr type="h" for="ch" forName="FlexibleEmptyPlaceHolder" refType="h" op="gte" fact="0.005"/>
                <dgm:constr type="t" for="ch" forName="FlexibleEmptyPlaceHolder" refType="h" fact="0"/>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4"/>
                <dgm:constr type="h" for="ch" forName="FlexibleEmptyPlaceHolder" refType="h" op="gte" fact="0.005"/>
                <dgm:constr type="b" for="ch" forName="FlexibleEmptyPlaceHolder" refType="h"/>
                <dgm:constr type="w" for="ch" forName="L1TextContainer" refType="w" fact="0.88"/>
                <dgm:constr type="l" for="ch" forName="L1TextContainer" refType="w" fact="0.06"/>
                <dgm:constr type="t" for="ch" forName="L1TextContainer" refType="h" fact="0.35"/>
                <dgm:constr type="h" for="ch" forName="L1TextContainer" refType="h" fact="0.113"/>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dgm:constr type="h" for="ch" forName="L2TextContainer" refType="h" fact="0.17"/>
                <dgm:constr type="h" for="ch" forName="L2TextContainer" refType="h" op="lte" fact="0.31"/>
                <dgm:constr type="t" for="ch" forName="L2TextContainer" refType="h" fact="0.69"/>
              </dgm:constrLst>
            </dgm:else>
          </dgm:choose>
          <dgm:layoutNode name="ConnectorPoint" styleLbl="alignNode1" moveWith="L2TextContainer">
            <dgm:alg type="sp"/>
            <dgm:shape xmlns:r="http://schemas.openxmlformats.org/officeDocument/2006/relationships" type="ellipse" r:blip="" zOrderOff="1">
              <dgm:adjLst/>
            </dgm:shape>
            <dgm:presOf/>
            <dgm:constrLst/>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w" fact="0.05"/>
              <dgm:constr type="rMarg" refType="w" fact="0.05"/>
              <dgm:constr type="tMarg" refType="w" fact="0.05"/>
              <dgm:constr type="bMarg" refType="w" fact="0.05"/>
            </dgm:constrLst>
            <dgm:ruleLst>
              <dgm:rule type="primFontSz" val="11" fact="NaN" max="NaN"/>
              <dgm:rule type="h" val="INF"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2021-03-05</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dirty="0"/>
          </a:p>
        </p:txBody>
      </p:sp>
    </p:spTree>
    <p:extLst>
      <p:ext uri="{BB962C8B-B14F-4D97-AF65-F5344CB8AC3E}">
        <p14:creationId xmlns:p14="http://schemas.microsoft.com/office/powerpoint/2010/main" val="403628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13</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t>Click icon to add picture</a:t>
            </a:r>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a:lstStyle/>
          <a:p>
            <a:r>
              <a:rPr lang="en-US" dirty="0"/>
              <a:t>Presentation Title</a:t>
            </a:r>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545417" y="4452155"/>
            <a:ext cx="3246438" cy="620588"/>
          </a:xfrm>
        </p:spPr>
        <p:txBody>
          <a:bodyPr/>
          <a:lstStyle/>
          <a:p>
            <a:r>
              <a:rPr lang="en-US" dirty="0"/>
              <a:t>Presenter Name</a:t>
            </a: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Two Content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Subtitle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Subtitle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 </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10</a:t>
            </a:fld>
            <a:endParaRPr lang="en-US" dirty="0"/>
          </a:p>
        </p:txBody>
      </p:sp>
    </p:spTree>
    <p:extLst>
      <p:ext uri="{BB962C8B-B14F-4D97-AF65-F5344CB8AC3E}">
        <p14:creationId xmlns:p14="http://schemas.microsoft.com/office/powerpoint/2010/main" val="224269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p:txBody>
          <a:bodyPr/>
          <a:lstStyle/>
          <a:p>
            <a:r>
              <a:rPr lang="en-US" dirty="0"/>
              <a:t>Three Content</a:t>
            </a:r>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p:txBody>
          <a:bodyPr/>
          <a:lstStyle/>
          <a:p>
            <a:r>
              <a:rPr lang="en-US" dirty="0"/>
              <a:t>Subtitle</a:t>
            </a:r>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p:txBody>
          <a:bodyPr/>
          <a:lstStyle/>
          <a:p>
            <a:r>
              <a:rPr lang="en-US" dirty="0"/>
              <a:t>Subtitle</a:t>
            </a:r>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a:t>
            </a:r>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p:txBody>
          <a:bodyPr/>
          <a:lstStyle/>
          <a:p>
            <a:r>
              <a:rPr lang="en-US" dirty="0"/>
              <a:t>Subtitle</a:t>
            </a:r>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p:txBody>
          <a:bodyPr>
            <a:no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a:lstStyle/>
          <a:p>
            <a:r>
              <a:rPr lang="en-US" dirty="0"/>
              <a:t>Sample Footer Text</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a:lstStyle/>
          <a:p>
            <a:r>
              <a:rPr lang="en-US" dirty="0"/>
              <a:t>2/3/20XX</a:t>
            </a: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a:lstStyle/>
          <a:p>
            <a:fld id="{FAEF9944-A4F6-4C59-AEBD-678D6480B8EA}" type="slidenum">
              <a:rPr lang="en-US" smtClean="0"/>
              <a:pPr/>
              <a:t>11</a:t>
            </a:fld>
            <a:endParaRPr lang="en-US" dirty="0"/>
          </a:p>
        </p:txBody>
      </p:sp>
    </p:spTree>
    <p:extLst>
      <p:ext uri="{BB962C8B-B14F-4D97-AF65-F5344CB8AC3E}">
        <p14:creationId xmlns:p14="http://schemas.microsoft.com/office/powerpoint/2010/main" val="231551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a:lstStyle/>
          <a:p>
            <a:r>
              <a:rPr lang="en-US" dirty="0"/>
              <a:t>Summary</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4" name="Footer Placeholder 3">
            <a:extLst>
              <a:ext uri="{FF2B5EF4-FFF2-40B4-BE49-F238E27FC236}">
                <a16:creationId xmlns:a16="http://schemas.microsoft.com/office/drawing/2014/main" id="{29DFCC6A-FE2A-445B-94A3-84942F50C5D5}"/>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5" name="Date Placeholder 4">
            <a:extLst>
              <a:ext uri="{FF2B5EF4-FFF2-40B4-BE49-F238E27FC236}">
                <a16:creationId xmlns:a16="http://schemas.microsoft.com/office/drawing/2014/main" id="{319CC2A2-2DA4-4408-834D-0EA6D6DE12D4}"/>
              </a:ext>
            </a:extLst>
          </p:cNvPr>
          <p:cNvSpPr>
            <a:spLocks noGrp="1"/>
          </p:cNvSpPr>
          <p:nvPr>
            <p:ph type="dt" sz="half" idx="10"/>
          </p:nvPr>
        </p:nvSpPr>
        <p:spPr>
          <a:xfrm>
            <a:off x="9293872" y="6172200"/>
            <a:ext cx="1404608" cy="455490"/>
          </a:xfrm>
        </p:spPr>
        <p:txBody>
          <a:bodyPr/>
          <a:lstStyle/>
          <a:p>
            <a:r>
              <a:rPr lang="en-US" dirty="0"/>
              <a:t>2/3/20XX</a:t>
            </a:r>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12</a:t>
            </a:fld>
            <a:endParaRPr lang="en-US" dirty="0"/>
          </a:p>
        </p:txBody>
      </p:sp>
    </p:spTree>
    <p:extLst>
      <p:ext uri="{BB962C8B-B14F-4D97-AF65-F5344CB8AC3E}">
        <p14:creationId xmlns:p14="http://schemas.microsoft.com/office/powerpoint/2010/main" val="3148179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anchor="b"/>
          <a:lstStyle/>
          <a:p>
            <a:r>
              <a:rPr lang="en-US" dirty="0"/>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2" y="4412974"/>
            <a:ext cx="4278738" cy="1576188"/>
          </a:xfrm>
        </p:spPr>
        <p:txBody>
          <a:bodyPr anchor="t">
            <a:normAutofit/>
          </a:bodyPr>
          <a:lstStyle/>
          <a:p>
            <a:r>
              <a:rPr lang="en-US" dirty="0"/>
              <a:t>Presenter Name</a:t>
            </a:r>
          </a:p>
          <a:p>
            <a:r>
              <a:rPr lang="en-US" dirty="0"/>
              <a:t>Email</a:t>
            </a:r>
          </a:p>
          <a:p>
            <a:r>
              <a:rPr lang="en-US" dirty="0"/>
              <a:t>Website</a:t>
            </a:r>
          </a:p>
        </p:txBody>
      </p:sp>
      <p:sp>
        <p:nvSpPr>
          <p:cNvPr id="5" name="Footer Placeholder 4">
            <a:extLst>
              <a:ext uri="{FF2B5EF4-FFF2-40B4-BE49-F238E27FC236}">
                <a16:creationId xmlns:a16="http://schemas.microsoft.com/office/drawing/2014/main" id="{2229815B-0184-4E8F-B571-C492B9071EE4}"/>
              </a:ext>
            </a:extLst>
          </p:cNvPr>
          <p:cNvSpPr>
            <a:spLocks noGrp="1"/>
          </p:cNvSpPr>
          <p:nvPr>
            <p:ph type="ftr" sz="quarter" idx="11"/>
          </p:nvPr>
        </p:nvSpPr>
        <p:spPr>
          <a:xfrm>
            <a:off x="1124712" y="6170490"/>
            <a:ext cx="6013061" cy="457200"/>
          </a:xfrm>
        </p:spPr>
        <p:txBody>
          <a:bodyPr/>
          <a:lstStyle/>
          <a:p>
            <a:r>
              <a:rPr lang="en-US" dirty="0"/>
              <a:t>Sample Footer Text</a:t>
            </a:r>
          </a:p>
        </p:txBody>
      </p:sp>
      <p:pic>
        <p:nvPicPr>
          <p:cNvPr id="12" name="Picture Placeholder 11" descr="A picture containing person, plant, green, vegetable">
            <a:extLst>
              <a:ext uri="{FF2B5EF4-FFF2-40B4-BE49-F238E27FC236}">
                <a16:creationId xmlns:a16="http://schemas.microsoft.com/office/drawing/2014/main" id="{913ABB5F-0386-46D2-984D-F772DEC67B0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380397" y="4570"/>
            <a:ext cx="3084612" cy="3481579"/>
          </a:xfrm>
        </p:spPr>
      </p:pic>
      <p:pic>
        <p:nvPicPr>
          <p:cNvPr id="16" name="Picture Placeholder 15" descr="A picture containing person, wheel barrow, plants, green, vegetable">
            <a:extLst>
              <a:ext uri="{FF2B5EF4-FFF2-40B4-BE49-F238E27FC236}">
                <a16:creationId xmlns:a16="http://schemas.microsoft.com/office/drawing/2014/main" id="{A691FEAE-FE9B-4F51-8E02-402437FA3BBA}"/>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512300" y="0"/>
            <a:ext cx="2679700" cy="3483864"/>
          </a:xfrm>
        </p:spPr>
      </p:pic>
      <p:pic>
        <p:nvPicPr>
          <p:cNvPr id="14" name="Picture Placeholder 13" descr="A person standing in a greenhouse">
            <a:extLst>
              <a:ext uri="{FF2B5EF4-FFF2-40B4-BE49-F238E27FC236}">
                <a16:creationId xmlns:a16="http://schemas.microsoft.com/office/drawing/2014/main" id="{8706E96D-2B8F-45D1-8BDA-C66A1827E62A}"/>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82115" y="3531870"/>
            <a:ext cx="3084612" cy="3326130"/>
          </a:xfrm>
        </p:spPr>
      </p:pic>
      <p:pic>
        <p:nvPicPr>
          <p:cNvPr id="18" name="Picture Placeholder 17" descr="A picture containing people, standing together in a greenhouse">
            <a:extLst>
              <a:ext uri="{FF2B5EF4-FFF2-40B4-BE49-F238E27FC236}">
                <a16:creationId xmlns:a16="http://schemas.microsoft.com/office/drawing/2014/main" id="{26421B3B-62C4-436B-9D85-8D6D4E337D18}"/>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534858" y="3531870"/>
            <a:ext cx="2679700" cy="3326130"/>
          </a:xfrm>
        </p:spPr>
      </p:pic>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a:lstStyle/>
          <a:p>
            <a:r>
              <a:rPr lang="en-US" dirty="0"/>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13</a:t>
            </a:fld>
            <a:endParaRPr lang="en-US" dirty="0"/>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Agenda</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Topic one</a:t>
            </a:r>
          </a:p>
          <a:p>
            <a:r>
              <a:rPr lang="en-US" dirty="0"/>
              <a:t>Topic two</a:t>
            </a:r>
          </a:p>
          <a:p>
            <a:r>
              <a:rPr lang="en-US" dirty="0"/>
              <a:t>Topic three</a:t>
            </a:r>
          </a:p>
          <a:p>
            <a:r>
              <a:rPr lang="en-US" dirty="0"/>
              <a:t>Topic four</a:t>
            </a:r>
          </a:p>
          <a:p>
            <a:r>
              <a:rPr lang="en-US" dirty="0"/>
              <a:t>Topic five</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a:lstStyle/>
          <a:p>
            <a:r>
              <a:rPr lang="en-US" dirty="0"/>
              <a:t>Sample Footer Text</a:t>
            </a:r>
          </a:p>
        </p:txBody>
      </p:sp>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7" name="Date Placeholder 6">
            <a:extLst>
              <a:ext uri="{FF2B5EF4-FFF2-40B4-BE49-F238E27FC236}">
                <a16:creationId xmlns:a16="http://schemas.microsoft.com/office/drawing/2014/main" id="{8DA13AEC-8150-4417-8371-8F675C0C9CEF}"/>
              </a:ext>
            </a:extLst>
          </p:cNvPr>
          <p:cNvSpPr>
            <a:spLocks noGrp="1"/>
          </p:cNvSpPr>
          <p:nvPr>
            <p:ph type="dt" sz="half" idx="10"/>
          </p:nvPr>
        </p:nvSpPr>
        <p:spPr/>
        <p:txBody>
          <a:bodyPr/>
          <a:lstStyle/>
          <a:p>
            <a:r>
              <a:rPr lang="en-US" dirty="0"/>
              <a:t>2/3/20XX</a:t>
            </a:r>
          </a:p>
        </p:txBody>
      </p:sp>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Introduction</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a:t>
            </a:r>
          </a:p>
        </p:txBody>
      </p:sp>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a:lstStyle/>
          <a:p>
            <a:r>
              <a:rPr lang="en-US" dirty="0"/>
              <a:t>Sample Footer Text</a:t>
            </a:r>
          </a:p>
        </p:txBody>
      </p:sp>
      <p:sp>
        <p:nvSpPr>
          <p:cNvPr id="23" name="Date Placeholder 22">
            <a:extLst>
              <a:ext uri="{FF2B5EF4-FFF2-40B4-BE49-F238E27FC236}">
                <a16:creationId xmlns:a16="http://schemas.microsoft.com/office/drawing/2014/main" id="{1E6C9135-E2D2-46B9-A009-739CE87EED05}"/>
              </a:ext>
            </a:extLst>
          </p:cNvPr>
          <p:cNvSpPr>
            <a:spLocks noGrp="1"/>
          </p:cNvSpPr>
          <p:nvPr>
            <p:ph type="dt" sz="half" idx="10"/>
          </p:nvPr>
        </p:nvSpPr>
        <p:spPr/>
        <p:txBody>
          <a:bodyPr/>
          <a:lstStyle/>
          <a:p>
            <a:r>
              <a:rPr lang="en-US" dirty="0"/>
              <a:t>2/3/20XX</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a:lstStyle/>
          <a:p>
            <a:fld id="{FAEF9944-A4F6-4C59-AEBD-678D6480B8EA}" type="slidenum">
              <a:rPr lang="en-US" smtClean="0"/>
              <a:pPr/>
              <a:t>3</a:t>
            </a:fld>
            <a:endParaRPr lang="en-US" dirty="0"/>
          </a:p>
        </p:txBody>
      </p:sp>
    </p:spTree>
    <p:extLst>
      <p:ext uri="{BB962C8B-B14F-4D97-AF65-F5344CB8AC3E}">
        <p14:creationId xmlns:p14="http://schemas.microsoft.com/office/powerpoint/2010/main" val="377787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lstStyle/>
          <a:p>
            <a:r>
              <a:rPr lang="en-US" dirty="0"/>
              <a:t>Topic one</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p:txBody>
          <a:bodyPr anchor="t"/>
          <a:lstStyle/>
          <a:p>
            <a:r>
              <a:rPr lang="en-US" dirty="0"/>
              <a:t>Subtitle</a:t>
            </a:r>
          </a:p>
        </p:txBody>
      </p:sp>
    </p:spTree>
    <p:extLst>
      <p:ext uri="{BB962C8B-B14F-4D97-AF65-F5344CB8AC3E}">
        <p14:creationId xmlns:p14="http://schemas.microsoft.com/office/powerpoint/2010/main" val="378934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6222" y="442913"/>
            <a:ext cx="8263570" cy="1344612"/>
          </a:xfrm>
        </p:spPr>
        <p:txBody>
          <a:bodyPr anchor="b"/>
          <a:lstStyle/>
          <a:p>
            <a:r>
              <a:rPr lang="en-US" dirty="0"/>
              <a:t>Chart</a:t>
            </a:r>
          </a:p>
        </p:txBody>
      </p:sp>
      <p:graphicFrame>
        <p:nvGraphicFramePr>
          <p:cNvPr id="13" name="Content Placeholder 12" descr="Bar Chart Placeholder">
            <a:extLst>
              <a:ext uri="{FF2B5EF4-FFF2-40B4-BE49-F238E27FC236}">
                <a16:creationId xmlns:a16="http://schemas.microsoft.com/office/drawing/2014/main" id="{FF206770-9C24-459A-90DB-568099428ED3}"/>
              </a:ext>
            </a:extLst>
          </p:cNvPr>
          <p:cNvGraphicFramePr>
            <a:graphicFrameLocks noGrp="1"/>
          </p:cNvGraphicFramePr>
          <p:nvPr>
            <p:ph idx="1"/>
            <p:extLst>
              <p:ext uri="{D42A27DB-BD31-4B8C-83A1-F6EECF244321}">
                <p14:modId xmlns:p14="http://schemas.microsoft.com/office/powerpoint/2010/main" val="2255953749"/>
              </p:ext>
            </p:extLst>
          </p:nvPr>
        </p:nvGraphicFramePr>
        <p:xfrm>
          <a:off x="1920875" y="2106613"/>
          <a:ext cx="8391525" cy="2846387"/>
        </p:xfrm>
        <a:graphic>
          <a:graphicData uri="http://schemas.openxmlformats.org/drawingml/2006/chart">
            <c:chart xmlns:c="http://schemas.openxmlformats.org/drawingml/2006/chart" xmlns:r="http://schemas.openxmlformats.org/officeDocument/2006/relationships" r:id="rId3"/>
          </a:graphicData>
        </a:graphic>
      </p:graphicFrame>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3353" y="3978381"/>
            <a:ext cx="12188647" cy="2879619"/>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4" name="Date Placeholder 3">
            <a:extLst>
              <a:ext uri="{FF2B5EF4-FFF2-40B4-BE49-F238E27FC236}">
                <a16:creationId xmlns:a16="http://schemas.microsoft.com/office/drawing/2014/main" id="{819B5D67-1047-4B61-8543-296F4B4A6720}"/>
              </a:ext>
            </a:extLst>
          </p:cNvPr>
          <p:cNvSpPr>
            <a:spLocks noGrp="1"/>
          </p:cNvSpPr>
          <p:nvPr>
            <p:ph type="dt" sz="half" idx="10"/>
          </p:nvPr>
        </p:nvSpPr>
        <p:spPr>
          <a:xfrm>
            <a:off x="7850727" y="6170491"/>
            <a:ext cx="2840083" cy="457200"/>
          </a:xfrm>
        </p:spPr>
        <p:txBody>
          <a:bodyPr/>
          <a:lstStyle/>
          <a:p>
            <a:r>
              <a:rPr lang="en-US" dirty="0"/>
              <a:t>2/3/20XX</a:t>
            </a:r>
          </a:p>
        </p:txBody>
      </p:sp>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5</a:t>
            </a:fld>
            <a:endParaRPr lang="en-US" dirty="0"/>
          </a:p>
        </p:txBody>
      </p:sp>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1651054"/>
          </a:xfrm>
        </p:spPr>
        <p:txBody>
          <a:bodyPr/>
          <a:lstStyle/>
          <a:p>
            <a:r>
              <a:rPr lang="en-US" dirty="0"/>
              <a:t>Table</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graphicFrame>
        <p:nvGraphicFramePr>
          <p:cNvPr id="13" name="Table 13">
            <a:extLst>
              <a:ext uri="{FF2B5EF4-FFF2-40B4-BE49-F238E27FC236}">
                <a16:creationId xmlns:a16="http://schemas.microsoft.com/office/drawing/2014/main" id="{BEB1CA54-DF5E-4AAF-90A7-17239843F882}"/>
              </a:ext>
            </a:extLst>
          </p:cNvPr>
          <p:cNvGraphicFramePr>
            <a:graphicFrameLocks noGrp="1"/>
          </p:cNvGraphicFramePr>
          <p:nvPr>
            <p:ph idx="1"/>
            <p:extLst>
              <p:ext uri="{D42A27DB-BD31-4B8C-83A1-F6EECF244321}">
                <p14:modId xmlns:p14="http://schemas.microsoft.com/office/powerpoint/2010/main" val="4018285586"/>
              </p:ext>
            </p:extLst>
          </p:nvPr>
        </p:nvGraphicFramePr>
        <p:xfrm>
          <a:off x="1828800" y="2774950"/>
          <a:ext cx="7974010" cy="2579970"/>
        </p:xfrm>
        <a:graphic>
          <a:graphicData uri="http://schemas.openxmlformats.org/drawingml/2006/table">
            <a:tbl>
              <a:tblPr firstRow="1" bandRow="1">
                <a:tableStyleId>{F5AB1C69-6EDB-4FF4-983F-18BD219EF322}</a:tableStyleId>
              </a:tblPr>
              <a:tblGrid>
                <a:gridCol w="1594802">
                  <a:extLst>
                    <a:ext uri="{9D8B030D-6E8A-4147-A177-3AD203B41FA5}">
                      <a16:colId xmlns:a16="http://schemas.microsoft.com/office/drawing/2014/main" val="3688070799"/>
                    </a:ext>
                  </a:extLst>
                </a:gridCol>
                <a:gridCol w="1594802">
                  <a:extLst>
                    <a:ext uri="{9D8B030D-6E8A-4147-A177-3AD203B41FA5}">
                      <a16:colId xmlns:a16="http://schemas.microsoft.com/office/drawing/2014/main" val="3857475189"/>
                    </a:ext>
                  </a:extLst>
                </a:gridCol>
                <a:gridCol w="1594802">
                  <a:extLst>
                    <a:ext uri="{9D8B030D-6E8A-4147-A177-3AD203B41FA5}">
                      <a16:colId xmlns:a16="http://schemas.microsoft.com/office/drawing/2014/main" val="3573589521"/>
                    </a:ext>
                  </a:extLst>
                </a:gridCol>
                <a:gridCol w="1594802">
                  <a:extLst>
                    <a:ext uri="{9D8B030D-6E8A-4147-A177-3AD203B41FA5}">
                      <a16:colId xmlns:a16="http://schemas.microsoft.com/office/drawing/2014/main" val="2110374686"/>
                    </a:ext>
                  </a:extLst>
                </a:gridCol>
                <a:gridCol w="1594802">
                  <a:extLst>
                    <a:ext uri="{9D8B030D-6E8A-4147-A177-3AD203B41FA5}">
                      <a16:colId xmlns:a16="http://schemas.microsoft.com/office/drawing/2014/main" val="3828673444"/>
                    </a:ext>
                  </a:extLst>
                </a:gridCol>
              </a:tblGrid>
              <a:tr h="515994">
                <a:tc>
                  <a:txBody>
                    <a:bodyPr/>
                    <a:lstStyle/>
                    <a:p>
                      <a:pPr algn="ctr"/>
                      <a:endParaRPr lang="en-US" sz="1400" b="0" dirty="0"/>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12907827"/>
                  </a:ext>
                </a:extLst>
              </a:tr>
              <a:tr h="515994">
                <a:tc>
                  <a:txBody>
                    <a:bodyPr/>
                    <a:lstStyle/>
                    <a:p>
                      <a:pPr algn="ctr"/>
                      <a:r>
                        <a:rPr lang="en-US" sz="1400" dirty="0">
                          <a:solidFill>
                            <a:schemeClr val="accent6"/>
                          </a:solidFill>
                        </a:rPr>
                        <a:t>Item 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598267187"/>
                  </a:ext>
                </a:extLst>
              </a:tr>
              <a:tr h="515994">
                <a:tc>
                  <a:txBody>
                    <a:bodyPr/>
                    <a:lstStyle/>
                    <a:p>
                      <a:pPr algn="ctr"/>
                      <a:r>
                        <a:rPr lang="en-US" sz="1400" dirty="0">
                          <a:solidFill>
                            <a:schemeClr val="accent6"/>
                          </a:solidFill>
                        </a:rPr>
                        <a:t>Item 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3.2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5.1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783992358"/>
                  </a:ext>
                </a:extLst>
              </a:tr>
              <a:tr h="515994">
                <a:tc>
                  <a:txBody>
                    <a:bodyPr/>
                    <a:lstStyle/>
                    <a:p>
                      <a:pPr algn="ctr"/>
                      <a:r>
                        <a:rPr lang="en-US" sz="1400" dirty="0">
                          <a:solidFill>
                            <a:schemeClr val="accent6"/>
                          </a:solidFill>
                        </a:rPr>
                        <a:t>Item 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2.8</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109393809"/>
                  </a:ext>
                </a:extLst>
              </a:tr>
              <a:tr h="515994">
                <a:tc>
                  <a:txBody>
                    <a:bodyPr/>
                    <a:lstStyle/>
                    <a:p>
                      <a:pPr algn="ctr"/>
                      <a:r>
                        <a:rPr lang="en-US" sz="1400" dirty="0">
                          <a:solidFill>
                            <a:schemeClr val="accent6"/>
                          </a:solidFill>
                        </a:rPr>
                        <a:t>Item 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980956787"/>
                  </a:ext>
                </a:extLst>
              </a:tr>
            </a:tbl>
          </a:graphicData>
        </a:graphic>
      </p:graphicFrame>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5667375" cy="457200"/>
          </a:xfrm>
        </p:spPr>
        <p:txBody>
          <a:bodyPr/>
          <a:lstStyle/>
          <a:p>
            <a:r>
              <a:rPr lang="en-US" dirty="0"/>
              <a:t>Sample Footer Text</a:t>
            </a:r>
          </a:p>
        </p:txBody>
      </p:sp>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6</a:t>
            </a:fld>
            <a:endParaRPr lang="en-US" dirty="0"/>
          </a:p>
        </p:txBody>
      </p:sp>
    </p:spTree>
    <p:extLst>
      <p:ext uri="{BB962C8B-B14F-4D97-AF65-F5344CB8AC3E}">
        <p14:creationId xmlns:p14="http://schemas.microsoft.com/office/powerpoint/2010/main" val="193365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a:lstStyle/>
          <a:p>
            <a:r>
              <a:rPr lang="en-US" noProof="0" dirty="0"/>
              <a:t>The way to get started is to quit talking and begin doing.</a:t>
            </a:r>
            <a:endParaRPr lang="en-US"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r>
              <a:rPr lang="en-US" dirty="0"/>
              <a:t>Walt Disney</a:t>
            </a:r>
          </a:p>
          <a:p>
            <a:endParaRPr lang="en-US"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a:lstStyle/>
          <a:p>
            <a:r>
              <a:rPr lang="en-US"/>
              <a:t>Sample Footer Text</a:t>
            </a:r>
            <a:endParaRPr lang="en-US"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r>
              <a:rPr lang="en-US" dirty="0"/>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fld id="{FAEF9944-A4F6-4C59-AEBD-678D6480B8EA}" type="slidenum">
              <a:rPr lang="en-US" smtClean="0"/>
              <a:pPr/>
              <a:t>7</a:t>
            </a:fld>
            <a:endParaRPr lang="en-US"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a:lstStyle/>
          <a:p>
            <a:r>
              <a:rPr lang="en-US" dirty="0"/>
              <a:t>Team</a:t>
            </a:r>
          </a:p>
        </p:txBody>
      </p:sp>
      <p:pic>
        <p:nvPicPr>
          <p:cNvPr id="31" name="Picture Placeholder 30" descr="A person smiling for the camera in an office">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119304" y="2388000"/>
            <a:ext cx="1841341" cy="195189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333320" y="4906758"/>
            <a:ext cx="1371600" cy="365760"/>
          </a:xfrm>
        </p:spPr>
        <p:txBody>
          <a:bodyPr>
            <a:normAutofit fontScale="92500" lnSpcReduction="10000"/>
          </a:bodyPr>
          <a:lstStyle/>
          <a:p>
            <a:r>
              <a:rPr lang="en-US" dirty="0"/>
              <a:t>Name</a:t>
            </a:r>
          </a:p>
        </p:txBody>
      </p:sp>
      <p:sp>
        <p:nvSpPr>
          <p:cNvPr id="16" name="Text Placeholder 15">
            <a:extLst>
              <a:ext uri="{FF2B5EF4-FFF2-40B4-BE49-F238E27FC236}">
                <a16:creationId xmlns:a16="http://schemas.microsoft.com/office/drawing/2014/main" id="{AD783F58-C721-41A7-BB74-7C5DEC45206B}"/>
              </a:ext>
            </a:extLst>
          </p:cNvPr>
          <p:cNvSpPr>
            <a:spLocks noGrp="1"/>
          </p:cNvSpPr>
          <p:nvPr>
            <p:ph type="body" sz="quarter" idx="21"/>
          </p:nvPr>
        </p:nvSpPr>
        <p:spPr>
          <a:xfrm>
            <a:off x="1333320" y="5197840"/>
            <a:ext cx="1371600" cy="697664"/>
          </a:xfrm>
        </p:spPr>
        <p:txBody>
          <a:bodyPr/>
          <a:lstStyle/>
          <a:p>
            <a:r>
              <a:rPr lang="en-US" dirty="0"/>
              <a:t>Title</a:t>
            </a:r>
          </a:p>
        </p:txBody>
      </p:sp>
      <p:pic>
        <p:nvPicPr>
          <p:cNvPr id="33" name="Picture Placeholder 32" descr="A person smiling for the camera in an office">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673803" y="2374487"/>
            <a:ext cx="1927641" cy="1862790"/>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960535" y="4906758"/>
            <a:ext cx="1371600" cy="365760"/>
          </a:xfrm>
        </p:spPr>
        <p:txBody>
          <a:bodyPr>
            <a:normAutofit fontScale="92500" lnSpcReduction="10000"/>
          </a:bodyPr>
          <a:lstStyle/>
          <a:p>
            <a:r>
              <a:rPr lang="en-US" dirty="0"/>
              <a:t>Name</a:t>
            </a:r>
          </a:p>
        </p:txBody>
      </p:sp>
      <p:sp>
        <p:nvSpPr>
          <p:cNvPr id="17" name="Text Placeholder 16">
            <a:extLst>
              <a:ext uri="{FF2B5EF4-FFF2-40B4-BE49-F238E27FC236}">
                <a16:creationId xmlns:a16="http://schemas.microsoft.com/office/drawing/2014/main" id="{D898AE35-7915-4858-BD0A-DCEED312E0EA}"/>
              </a:ext>
            </a:extLst>
          </p:cNvPr>
          <p:cNvSpPr>
            <a:spLocks noGrp="1"/>
          </p:cNvSpPr>
          <p:nvPr>
            <p:ph type="body" sz="quarter" idx="22"/>
          </p:nvPr>
        </p:nvSpPr>
        <p:spPr>
          <a:xfrm>
            <a:off x="3960535" y="5197840"/>
            <a:ext cx="1371600" cy="697664"/>
          </a:xfrm>
        </p:spPr>
        <p:txBody>
          <a:bodyPr/>
          <a:lstStyle/>
          <a:p>
            <a:r>
              <a:rPr lang="en-US" dirty="0"/>
              <a:t>Title</a:t>
            </a:r>
          </a:p>
        </p:txBody>
      </p:sp>
      <p:pic>
        <p:nvPicPr>
          <p:cNvPr id="35" name="Picture Placeholder 34" descr="A person smiling for the camera in an office">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332191" y="2374487"/>
            <a:ext cx="1899747" cy="1988131"/>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604900" y="4906758"/>
            <a:ext cx="1371600" cy="365760"/>
          </a:xfrm>
        </p:spPr>
        <p:txBody>
          <a:bodyPr>
            <a:normAutofit fontScale="92500" lnSpcReduction="10000"/>
          </a:bodyPr>
          <a:lstStyle/>
          <a:p>
            <a:r>
              <a:rPr lang="en-US" dirty="0"/>
              <a:t>Name</a:t>
            </a:r>
          </a:p>
        </p:txBody>
      </p:sp>
      <p:sp>
        <p:nvSpPr>
          <p:cNvPr id="32" name="Text Placeholder 31">
            <a:extLst>
              <a:ext uri="{FF2B5EF4-FFF2-40B4-BE49-F238E27FC236}">
                <a16:creationId xmlns:a16="http://schemas.microsoft.com/office/drawing/2014/main" id="{96D4DDE7-9B42-44D2-8D23-B2A7701D620C}"/>
              </a:ext>
            </a:extLst>
          </p:cNvPr>
          <p:cNvSpPr>
            <a:spLocks noGrp="1"/>
          </p:cNvSpPr>
          <p:nvPr>
            <p:ph type="body" sz="quarter" idx="23"/>
          </p:nvPr>
        </p:nvSpPr>
        <p:spPr>
          <a:xfrm>
            <a:off x="6604900" y="5197840"/>
            <a:ext cx="1371600" cy="697664"/>
          </a:xfrm>
        </p:spPr>
        <p:txBody>
          <a:bodyPr/>
          <a:lstStyle/>
          <a:p>
            <a:r>
              <a:rPr lang="en-US" dirty="0"/>
              <a:t>Title</a:t>
            </a:r>
          </a:p>
        </p:txBody>
      </p:sp>
      <p:pic>
        <p:nvPicPr>
          <p:cNvPr id="37" name="Picture Placeholder 36" descr="A person smiling for the camera in an office">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8960878" y="2373917"/>
            <a:ext cx="1952033" cy="1953149"/>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9261233" y="4906758"/>
            <a:ext cx="1371600" cy="365760"/>
          </a:xfrm>
        </p:spPr>
        <p:txBody>
          <a:bodyPr>
            <a:normAutofit fontScale="92500" lnSpcReduction="10000"/>
          </a:bodyPr>
          <a:lstStyle/>
          <a:p>
            <a:r>
              <a:rPr lang="en-US" dirty="0"/>
              <a:t>Name</a:t>
            </a:r>
          </a:p>
        </p:txBody>
      </p:sp>
      <p:sp>
        <p:nvSpPr>
          <p:cNvPr id="39" name="Text Placeholder 38">
            <a:extLst>
              <a:ext uri="{FF2B5EF4-FFF2-40B4-BE49-F238E27FC236}">
                <a16:creationId xmlns:a16="http://schemas.microsoft.com/office/drawing/2014/main" id="{CC12FCB9-2CF8-4D2E-893E-D28C665C26CF}"/>
              </a:ext>
            </a:extLst>
          </p:cNvPr>
          <p:cNvSpPr>
            <a:spLocks noGrp="1"/>
          </p:cNvSpPr>
          <p:nvPr>
            <p:ph type="body" sz="quarter" idx="24"/>
          </p:nvPr>
        </p:nvSpPr>
        <p:spPr>
          <a:xfrm>
            <a:off x="9261233" y="5197840"/>
            <a:ext cx="1371600" cy="697664"/>
          </a:xfrm>
        </p:spPr>
        <p:txBody>
          <a:bodyPr/>
          <a:lstStyle/>
          <a:p>
            <a:r>
              <a:rPr lang="en-US" dirty="0"/>
              <a:t>Title</a:t>
            </a:r>
          </a:p>
        </p:txBody>
      </p:sp>
      <p:sp>
        <p:nvSpPr>
          <p:cNvPr id="28" name="Footer Placeholder 4">
            <a:extLst>
              <a:ext uri="{FF2B5EF4-FFF2-40B4-BE49-F238E27FC236}">
                <a16:creationId xmlns:a16="http://schemas.microsoft.com/office/drawing/2014/main" id="{9FAD855D-1D6E-47EE-A75B-73AFC5DE33EA}"/>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3" name="Date Placeholder 2">
            <a:extLst>
              <a:ext uri="{FF2B5EF4-FFF2-40B4-BE49-F238E27FC236}">
                <a16:creationId xmlns:a16="http://schemas.microsoft.com/office/drawing/2014/main" id="{A4FB2440-4B58-4119-9485-5EDCEF9688AA}"/>
              </a:ext>
            </a:extLst>
          </p:cNvPr>
          <p:cNvSpPr>
            <a:spLocks noGrp="1"/>
          </p:cNvSpPr>
          <p:nvPr>
            <p:ph type="dt" sz="half" idx="10"/>
          </p:nvPr>
        </p:nvSpPr>
        <p:spPr>
          <a:xfrm>
            <a:off x="7850727" y="6170491"/>
            <a:ext cx="2840083" cy="457200"/>
          </a:xfrm>
        </p:spPr>
        <p:txBody>
          <a:bodyPr/>
          <a:lstStyle/>
          <a:p>
            <a:r>
              <a:rPr lang="en-US" dirty="0"/>
              <a:t>2/3/20XX</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8</a:t>
            </a:fld>
            <a:endParaRPr lang="en-US" dirty="0"/>
          </a:p>
        </p:txBody>
      </p:sp>
    </p:spTree>
    <p:extLst>
      <p:ext uri="{BB962C8B-B14F-4D97-AF65-F5344CB8AC3E}">
        <p14:creationId xmlns:p14="http://schemas.microsoft.com/office/powerpoint/2010/main" val="1486542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1124712" y="442220"/>
            <a:ext cx="9566098" cy="1345269"/>
          </a:xfrm>
        </p:spPr>
        <p:txBody>
          <a:bodyPr/>
          <a:lstStyle/>
          <a:p>
            <a:r>
              <a:rPr lang="en-US" dirty="0"/>
              <a:t>Timeline</a:t>
            </a:r>
          </a:p>
        </p:txBody>
      </p:sp>
      <p:pic>
        <p:nvPicPr>
          <p:cNvPr id="23" name="Picture Placeholder 22" descr="Crops, green and pink">
            <a:extLst>
              <a:ext uri="{FF2B5EF4-FFF2-40B4-BE49-F238E27FC236}">
                <a16:creationId xmlns:a16="http://schemas.microsoft.com/office/drawing/2014/main" id="{85F8DE3C-C55A-41E0-80E3-284DA96B972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170113" y="0"/>
            <a:ext cx="7851775" cy="1239838"/>
          </a:xfrm>
        </p:spPr>
      </p:pic>
      <p:graphicFrame>
        <p:nvGraphicFramePr>
          <p:cNvPr id="4" name="Content Placeholder 3" descr="Timeline placeholder">
            <a:extLst>
              <a:ext uri="{FF2B5EF4-FFF2-40B4-BE49-F238E27FC236}">
                <a16:creationId xmlns:a16="http://schemas.microsoft.com/office/drawing/2014/main" id="{9072FA75-03CE-492F-80E1-68DC3982C2EF}"/>
              </a:ext>
            </a:extLst>
          </p:cNvPr>
          <p:cNvGraphicFramePr>
            <a:graphicFrameLocks noGrp="1"/>
          </p:cNvGraphicFramePr>
          <p:nvPr>
            <p:ph idx="1"/>
            <p:extLst>
              <p:ext uri="{D42A27DB-BD31-4B8C-83A1-F6EECF244321}">
                <p14:modId xmlns:p14="http://schemas.microsoft.com/office/powerpoint/2010/main" val="133677089"/>
              </p:ext>
            </p:extLst>
          </p:nvPr>
        </p:nvGraphicFramePr>
        <p:xfrm>
          <a:off x="1320800" y="2312988"/>
          <a:ext cx="956627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Footer Placeholder 24">
            <a:extLst>
              <a:ext uri="{FF2B5EF4-FFF2-40B4-BE49-F238E27FC236}">
                <a16:creationId xmlns:a16="http://schemas.microsoft.com/office/drawing/2014/main" id="{12ACDBA3-4BE2-42F0-92E3-2F8D173F3E62}"/>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4" name="Date Placeholder 23">
            <a:extLst>
              <a:ext uri="{FF2B5EF4-FFF2-40B4-BE49-F238E27FC236}">
                <a16:creationId xmlns:a16="http://schemas.microsoft.com/office/drawing/2014/main" id="{1822B818-ED8E-4960-B317-DFD7E1620F04}"/>
              </a:ext>
            </a:extLst>
          </p:cNvPr>
          <p:cNvSpPr>
            <a:spLocks noGrp="1"/>
          </p:cNvSpPr>
          <p:nvPr>
            <p:ph type="dt" sz="half" idx="10"/>
          </p:nvPr>
        </p:nvSpPr>
        <p:spPr>
          <a:xfrm>
            <a:off x="7850727" y="6170491"/>
            <a:ext cx="2840083" cy="457200"/>
          </a:xfrm>
        </p:spPr>
        <p:txBody>
          <a:bodyPr/>
          <a:lstStyle/>
          <a:p>
            <a:r>
              <a:rPr lang="en-US" dirty="0"/>
              <a:t>2/3/20XX</a:t>
            </a:r>
          </a:p>
        </p:txBody>
      </p:sp>
      <p:sp>
        <p:nvSpPr>
          <p:cNvPr id="26" name="Slide Number Placeholder 25">
            <a:extLst>
              <a:ext uri="{FF2B5EF4-FFF2-40B4-BE49-F238E27FC236}">
                <a16:creationId xmlns:a16="http://schemas.microsoft.com/office/drawing/2014/main" id="{D340E6D2-5814-4CD5-B1E5-425DA2E5BA5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9</a:t>
            </a:fld>
            <a:endParaRPr lang="en-US" dirty="0"/>
          </a:p>
        </p:txBody>
      </p:sp>
    </p:spTree>
    <p:extLst>
      <p:ext uri="{BB962C8B-B14F-4D97-AF65-F5344CB8AC3E}">
        <p14:creationId xmlns:p14="http://schemas.microsoft.com/office/powerpoint/2010/main" val="290544734"/>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8E41239-C5EC-4F83-8E98-7D7D6C2BBFDA}">
  <ds:schemaRefs>
    <ds:schemaRef ds:uri="http://schemas.microsoft.com/sharepoint/v3/contenttype/forms"/>
  </ds:schemaRefs>
</ds:datastoreItem>
</file>

<file path=customXml/itemProps3.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Sketchlines design</Template>
  <TotalTime>0</TotalTime>
  <Words>546</Words>
  <Application>Microsoft Office PowerPoint</Application>
  <PresentationFormat>Widescreen</PresentationFormat>
  <Paragraphs>122</Paragraphs>
  <Slides>13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Meiryo</vt:lpstr>
      <vt:lpstr>Arial</vt:lpstr>
      <vt:lpstr>Calibri</vt:lpstr>
      <vt:lpstr>Corbel</vt:lpstr>
      <vt:lpstr>Symbol</vt:lpstr>
      <vt:lpstr>SketchLinesVTI</vt:lpstr>
      <vt:lpstr>Presentation Title</vt:lpstr>
      <vt:lpstr>Agenda</vt:lpstr>
      <vt:lpstr>Introduction</vt:lpstr>
      <vt:lpstr>Topic one</vt:lpstr>
      <vt:lpstr>Chart</vt:lpstr>
      <vt:lpstr>Table</vt:lpstr>
      <vt:lpstr>The way to get started is to quit talking and begin doing.</vt:lpstr>
      <vt:lpstr>Team</vt:lpstr>
      <vt:lpstr>Timeline</vt:lpstr>
      <vt:lpstr>Two Content</vt:lpstr>
      <vt:lpstr>Three Content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Mohamed</dc:creator>
  <cp:lastModifiedBy>Mohamed</cp:lastModifiedBy>
  <cp:revision>1</cp:revision>
  <dcterms:created xsi:type="dcterms:W3CDTF">2021-03-05T14:15:09Z</dcterms:created>
  <dcterms:modified xsi:type="dcterms:W3CDTF">2021-03-05T14:15:39Z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